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60" r:id="rId5"/>
  </p:sldMasterIdLst>
  <p:notesMasterIdLst>
    <p:notesMasterId r:id="rId20"/>
  </p:notesMasterIdLst>
  <p:sldIdLst>
    <p:sldId id="256" r:id="rId6"/>
    <p:sldId id="288" r:id="rId7"/>
    <p:sldId id="304" r:id="rId8"/>
    <p:sldId id="303" r:id="rId9"/>
    <p:sldId id="310" r:id="rId10"/>
    <p:sldId id="311" r:id="rId11"/>
    <p:sldId id="293" r:id="rId12"/>
    <p:sldId id="294" r:id="rId13"/>
    <p:sldId id="306" r:id="rId14"/>
    <p:sldId id="307" r:id="rId15"/>
    <p:sldId id="308" r:id="rId16"/>
    <p:sldId id="302" r:id="rId17"/>
    <p:sldId id="305" r:id="rId18"/>
    <p:sldId id="270" r:id="rId1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872936-A4B6-4CC7-A9D9-8DE8E98EBE21}" v="19" dt="2020-10-06T09:06:33.834"/>
    <p1510:client id="{AE09C4E8-BF6D-4234-A948-502AD6E9D02D}" v="2" dt="2020-10-06T09:17:48.54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89761" autoAdjust="0"/>
  </p:normalViewPr>
  <p:slideViewPr>
    <p:cSldViewPr>
      <p:cViewPr varScale="1">
        <p:scale>
          <a:sx n="113" d="100"/>
          <a:sy n="113" d="100"/>
        </p:scale>
        <p:origin x="1362"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iska Wallburg" userId="S::franziska.wallburg@uni-hamburg.de::e8862c97-873b-4547-8b27-7e6ac38f3cb8" providerId="AD" clId="Web-{AE09C4E8-BF6D-4234-A948-502AD6E9D02D}"/>
    <pc:docChg chg="modSld">
      <pc:chgData name="Franziska Wallburg" userId="S::franziska.wallburg@uni-hamburg.de::e8862c97-873b-4547-8b27-7e6ac38f3cb8" providerId="AD" clId="Web-{AE09C4E8-BF6D-4234-A948-502AD6E9D02D}" dt="2020-10-06T09:17:48.479" v="1" actId="1076"/>
      <pc:docMkLst>
        <pc:docMk/>
      </pc:docMkLst>
      <pc:sldChg chg="modSp">
        <pc:chgData name="Franziska Wallburg" userId="S::franziska.wallburg@uni-hamburg.de::e8862c97-873b-4547-8b27-7e6ac38f3cb8" providerId="AD" clId="Web-{AE09C4E8-BF6D-4234-A948-502AD6E9D02D}" dt="2020-10-06T09:17:48.479" v="1" actId="1076"/>
        <pc:sldMkLst>
          <pc:docMk/>
          <pc:sldMk cId="393498160" sldId="283"/>
        </pc:sldMkLst>
        <pc:grpChg chg="mod">
          <ac:chgData name="Franziska Wallburg" userId="S::franziska.wallburg@uni-hamburg.de::e8862c97-873b-4547-8b27-7e6ac38f3cb8" providerId="AD" clId="Web-{AE09C4E8-BF6D-4234-A948-502AD6E9D02D}" dt="2020-10-06T09:17:48.479" v="1" actId="1076"/>
          <ac:grpSpMkLst>
            <pc:docMk/>
            <pc:sldMk cId="393498160" sldId="283"/>
            <ac:grpSpMk id="4" creationId="{00000000-0000-0000-0000-000000000000}"/>
          </ac:grpSpMkLst>
        </pc:grpChg>
      </pc:sldChg>
    </pc:docChg>
  </pc:docChgLst>
  <pc:docChgLst>
    <pc:chgData name="Nicole Bohlken" userId="S::nicole.bohlken@uni-hamburg.de::d882cb84-af8e-41dd-a17a-c301f3274020" providerId="AD" clId="Web-{8D872936-A4B6-4CC7-A9D9-8DE8E98EBE21}"/>
    <pc:docChg chg="modSld">
      <pc:chgData name="Nicole Bohlken" userId="S::nicole.bohlken@uni-hamburg.de::d882cb84-af8e-41dd-a17a-c301f3274020" providerId="AD" clId="Web-{8D872936-A4B6-4CC7-A9D9-8DE8E98EBE21}" dt="2020-10-06T09:06:32.193" v="15" actId="20577"/>
      <pc:docMkLst>
        <pc:docMk/>
      </pc:docMkLst>
      <pc:sldChg chg="modSp">
        <pc:chgData name="Nicole Bohlken" userId="S::nicole.bohlken@uni-hamburg.de::d882cb84-af8e-41dd-a17a-c301f3274020" providerId="AD" clId="Web-{8D872936-A4B6-4CC7-A9D9-8DE8E98EBE21}" dt="2020-10-06T09:05:32.833" v="1" actId="20577"/>
        <pc:sldMkLst>
          <pc:docMk/>
          <pc:sldMk cId="2070645972" sldId="265"/>
        </pc:sldMkLst>
        <pc:spChg chg="mod">
          <ac:chgData name="Nicole Bohlken" userId="S::nicole.bohlken@uni-hamburg.de::d882cb84-af8e-41dd-a17a-c301f3274020" providerId="AD" clId="Web-{8D872936-A4B6-4CC7-A9D9-8DE8E98EBE21}" dt="2020-10-06T09:05:32.833" v="1" actId="20577"/>
          <ac:spMkLst>
            <pc:docMk/>
            <pc:sldMk cId="2070645972" sldId="265"/>
            <ac:spMk id="12" creationId="{00000000-0000-0000-0000-000000000000}"/>
          </ac:spMkLst>
        </pc:spChg>
      </pc:sldChg>
      <pc:sldChg chg="modSp">
        <pc:chgData name="Nicole Bohlken" userId="S::nicole.bohlken@uni-hamburg.de::d882cb84-af8e-41dd-a17a-c301f3274020" providerId="AD" clId="Web-{8D872936-A4B6-4CC7-A9D9-8DE8E98EBE21}" dt="2020-10-06T09:06:32.193" v="15" actId="20577"/>
        <pc:sldMkLst>
          <pc:docMk/>
          <pc:sldMk cId="3144324345" sldId="284"/>
        </pc:sldMkLst>
        <pc:spChg chg="mod">
          <ac:chgData name="Nicole Bohlken" userId="S::nicole.bohlken@uni-hamburg.de::d882cb84-af8e-41dd-a17a-c301f3274020" providerId="AD" clId="Web-{8D872936-A4B6-4CC7-A9D9-8DE8E98EBE21}" dt="2020-10-06T09:06:32.193" v="15" actId="20577"/>
          <ac:spMkLst>
            <pc:docMk/>
            <pc:sldMk cId="3144324345" sldId="284"/>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361E58-F355-476B-AB57-CDD3B718F4C8}" type="datetimeFigureOut">
              <a:rPr lang="de-DE" smtClean="0"/>
              <a:t>04.01.2023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0F2B49-431D-4349-B4F1-5B3EEDE83FDC}" type="slidenum">
              <a:rPr lang="de-DE" smtClean="0"/>
              <a:t>‹Nr.›</a:t>
            </a:fld>
            <a:endParaRPr lang="de-DE"/>
          </a:p>
        </p:txBody>
      </p:sp>
    </p:spTree>
    <p:extLst>
      <p:ext uri="{BB962C8B-B14F-4D97-AF65-F5344CB8AC3E}">
        <p14:creationId xmlns:p14="http://schemas.microsoft.com/office/powerpoint/2010/main" val="260024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Hier sehen Sie die Website der Terminservicestelle. Die TSS vermittelt Termine für </a:t>
            </a:r>
            <a:r>
              <a:rPr lang="de-DE" sz="1200" kern="1200" dirty="0" err="1">
                <a:solidFill>
                  <a:schemeClr val="tx1"/>
                </a:solidFill>
                <a:effectLst/>
                <a:latin typeface="+mn-lt"/>
                <a:ea typeface="+mn-ea"/>
                <a:cs typeface="+mn-cs"/>
              </a:rPr>
              <a:t>FachärtzInnen</a:t>
            </a:r>
            <a:r>
              <a:rPr lang="de-DE" sz="1200" kern="1200" dirty="0">
                <a:solidFill>
                  <a:schemeClr val="tx1"/>
                </a:solidFill>
                <a:effectLst/>
                <a:latin typeface="+mn-lt"/>
                <a:ea typeface="+mn-ea"/>
                <a:cs typeface="+mn-cs"/>
              </a:rPr>
              <a:t> und damit auch für PsychotherapeutInnen. Wichtig zu wissen ist, dass Ihnen hier kein Therapieplatz vermittelt wird, sondern ein Termin in der sog. Psychotherapeutischen Sprechstunde. In der PTS erfolgt eine erste diagnostische Einschätzung und Sie bekommen ggf. eine Empfehlung für eine weiterführende Behandlung. Das kann z.B. eine ambulante Psychotherapie in einem der Richtlinienverfahren sein oder in dringenden Fällen eine sog. Akutbehandlung. Weiterführende Informationen zur Sprechstunde, den Richtlinienverfahren, Akutbehandlung usw. erhalten Sie z.B. auf der Website Wege zur Psychotherapie, die ich Ihnen auf Folie 3 vorgestellt habe.</a:t>
            </a:r>
          </a:p>
          <a:p>
            <a:r>
              <a:rPr lang="de-DE" sz="1200" kern="1200" dirty="0">
                <a:solidFill>
                  <a:schemeClr val="tx1"/>
                </a:solidFill>
                <a:effectLst/>
                <a:latin typeface="+mn-lt"/>
                <a:ea typeface="+mn-ea"/>
                <a:cs typeface="+mn-cs"/>
              </a:rPr>
              <a:t>Wenn Sie nun auf der Seite nach unten scrollen sehen Sie, dass es hier nochmal eine Arztsuche gibt. Die Ergebnisse ist, decken sich im Wesentlichen mit denen der KVHH. Sie können die TSS telefonisch kontaktieren, um einen Termin in der PTS zu vereinbaren. Oder Sie können online selbst einen Termin buchen. Dafür klicken Sie hier und werden dann weitergeleitet. Sie werden nach einem Vermittlungscode gefragt. Sollten Sie eine Überweisung Ihres HA oder eines FA zur Psychotherapie erhalten haben, finden Sie den Code auf dem Überweisungsschein. Diesen Code können Sie dann hier eingeben und Ihnen werden verfügbare Termine bei Therapeut*innen in der Nähe angezeigt. Diese Termine sind in der Regel auch relativ zeitnah möglich. Grundsätzlich ist eine Überweisung nicht notwendig, um einen Termin vereinbaren zu können. Sie können den Code hier über die Website selbst generieren. Dazu wählen Sie auch PTS tragen Ihre E-Mail-Adresse und Ihre Postleizahl ein und erhalten den Code per Mail. </a:t>
            </a:r>
          </a:p>
          <a:p>
            <a:r>
              <a:rPr lang="de-DE" sz="1200" kern="1200" dirty="0">
                <a:solidFill>
                  <a:schemeClr val="tx1"/>
                </a:solidFill>
                <a:effectLst/>
                <a:latin typeface="+mn-lt"/>
                <a:ea typeface="+mn-ea"/>
                <a:cs typeface="+mn-cs"/>
              </a:rPr>
              <a:t>Wir empfehlen grundsätzlich ein zweigleisiges Vorgehen: Also buchen Sie sich hier einen Termin der Sprachstunde und suchen Sie parallel weiter nach einem Therapieplatz.</a:t>
            </a:r>
          </a:p>
        </p:txBody>
      </p:sp>
      <p:sp>
        <p:nvSpPr>
          <p:cNvPr id="4" name="Foliennummernplatzhalter 3"/>
          <p:cNvSpPr>
            <a:spLocks noGrp="1"/>
          </p:cNvSpPr>
          <p:nvPr>
            <p:ph type="sldNum" sz="quarter" idx="5"/>
          </p:nvPr>
        </p:nvSpPr>
        <p:spPr/>
        <p:txBody>
          <a:bodyPr/>
          <a:lstStyle/>
          <a:p>
            <a:fld id="{8C0F2B49-431D-4349-B4F1-5B3EEDE83FDC}" type="slidenum">
              <a:rPr lang="de-DE" smtClean="0"/>
              <a:t>8</a:t>
            </a:fld>
            <a:endParaRPr lang="de-DE"/>
          </a:p>
        </p:txBody>
      </p:sp>
    </p:spTree>
    <p:extLst>
      <p:ext uri="{BB962C8B-B14F-4D97-AF65-F5344CB8AC3E}">
        <p14:creationId xmlns:p14="http://schemas.microsoft.com/office/powerpoint/2010/main" val="2099783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a_Titelfolie ein Bild">
    <p:spTree>
      <p:nvGrpSpPr>
        <p:cNvPr id="1" name=""/>
        <p:cNvGrpSpPr/>
        <p:nvPr/>
      </p:nvGrpSpPr>
      <p:grpSpPr>
        <a:xfrm>
          <a:off x="0" y="0"/>
          <a:ext cx="0" cy="0"/>
          <a:chOff x="0" y="0"/>
          <a:chExt cx="0" cy="0"/>
        </a:xfrm>
      </p:grpSpPr>
      <p:sp>
        <p:nvSpPr>
          <p:cNvPr id="6" name="Rechteck 5"/>
          <p:cNvSpPr/>
          <p:nvPr userDrawn="1"/>
        </p:nvSpPr>
        <p:spPr>
          <a:xfrm>
            <a:off x="0" y="1326806"/>
            <a:ext cx="9144000" cy="5531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24" name="Bildplatzhalter 9"/>
          <p:cNvSpPr>
            <a:spLocks noGrp="1"/>
          </p:cNvSpPr>
          <p:nvPr>
            <p:ph type="pic" sz="quarter" idx="14"/>
          </p:nvPr>
        </p:nvSpPr>
        <p:spPr>
          <a:xfrm>
            <a:off x="0" y="1479550"/>
            <a:ext cx="9144000" cy="4916632"/>
          </a:xfrm>
          <a:prstGeom prst="rect">
            <a:avLst/>
          </a:prstGeom>
          <a:blipFill rotWithShape="1">
            <a:blip r:embed="rId2"/>
            <a:srcRect/>
            <a:stretch>
              <a:fillRect/>
            </a:stretch>
          </a:blipFill>
          <a:ln>
            <a:noFill/>
          </a:ln>
        </p:spPr>
        <p:txBody>
          <a:bodyPr vert="horz" tIns="108000"/>
          <a:lstStyle/>
          <a:p>
            <a:endParaRPr lang="de-DE" dirty="0"/>
          </a:p>
        </p:txBody>
      </p:sp>
      <p:sp>
        <p:nvSpPr>
          <p:cNvPr id="21" name="Inhaltsplatzhalter 20"/>
          <p:cNvSpPr>
            <a:spLocks noGrp="1"/>
          </p:cNvSpPr>
          <p:nvPr>
            <p:ph sz="quarter" idx="12"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23" name="Textplatzhalter 22"/>
          <p:cNvSpPr>
            <a:spLocks noGrp="1"/>
          </p:cNvSpPr>
          <p:nvPr>
            <p:ph type="body" sz="quarter" idx="13" hasCustomPrompt="1"/>
          </p:nvPr>
        </p:nvSpPr>
        <p:spPr>
          <a:xfrm>
            <a:off x="341314" y="3944230"/>
            <a:ext cx="6099602"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250122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ext-Liste">
    <p:spTree>
      <p:nvGrpSpPr>
        <p:cNvPr id="1" name=""/>
        <p:cNvGrpSpPr/>
        <p:nvPr/>
      </p:nvGrpSpPr>
      <p:grpSpPr>
        <a:xfrm>
          <a:off x="0" y="0"/>
          <a:ext cx="0" cy="0"/>
          <a:chOff x="0" y="0"/>
          <a:chExt cx="0" cy="0"/>
        </a:xfrm>
      </p:grpSpPr>
      <p:sp>
        <p:nvSpPr>
          <p:cNvPr id="6" name="Inhaltsplatzhalter 5"/>
          <p:cNvSpPr>
            <a:spLocks noGrp="1"/>
          </p:cNvSpPr>
          <p:nvPr>
            <p:ph sz="quarter" idx="4"/>
          </p:nvPr>
        </p:nvSpPr>
        <p:spPr>
          <a:xfrm>
            <a:off x="4787195" y="2856736"/>
            <a:ext cx="3907543" cy="3278944"/>
          </a:xfrm>
          <a:prstGeom prst="rect">
            <a:avLst/>
          </a:prstGeom>
        </p:spPr>
        <p:txBody>
          <a:bodyPr lIns="0" tIns="0" bIns="0"/>
          <a:lstStyle>
            <a:lvl1pPr marL="252000" indent="-252000">
              <a:lnSpc>
                <a:spcPts val="2450"/>
              </a:lnSpc>
              <a:spcBef>
                <a:spcPts val="0"/>
              </a:spcBef>
              <a:spcAft>
                <a:spcPts val="1100"/>
              </a:spcAft>
              <a:buClr>
                <a:srgbClr val="009CD1"/>
              </a:buClr>
              <a:buFont typeface="Wingdings" charset="2"/>
              <a:buChar char="§"/>
              <a:defRPr sz="2000">
                <a:latin typeface="TheSans UHH Regular"/>
                <a:cs typeface="TheSans UHH Regular"/>
              </a:defRPr>
            </a:lvl1pPr>
            <a:lvl2pPr marL="504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2pPr>
            <a:lvl3pPr marL="756000" indent="-252000">
              <a:lnSpc>
                <a:spcPts val="2450"/>
              </a:lnSpc>
              <a:spcBef>
                <a:spcPts val="0"/>
              </a:spcBef>
              <a:spcAft>
                <a:spcPts val="1100"/>
              </a:spcAft>
              <a:buClr>
                <a:srgbClr val="75858C"/>
              </a:buClr>
              <a:buFont typeface="Wingdings" charset="2"/>
              <a:buChar char="§"/>
              <a:defRPr sz="2000">
                <a:latin typeface="TheSans UHH Regular"/>
                <a:cs typeface="TheSans UHH Regular"/>
              </a:defRPr>
            </a:lvl3pPr>
            <a:lvl4pPr marL="756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4pPr>
            <a:lvl5pPr marL="756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7" name="Datumsplatzhalter 6"/>
          <p:cNvSpPr>
            <a:spLocks noGrp="1"/>
          </p:cNvSpPr>
          <p:nvPr>
            <p:ph type="dt" sz="half" idx="10"/>
          </p:nvPr>
        </p:nvSpPr>
        <p:spPr/>
        <p:txBody>
          <a:bodyPr/>
          <a:lstStyle/>
          <a:p>
            <a:fld id="{C1C7AF33-3FF8-E241-A73B-BF33E2BBE42A}" type="datetime1">
              <a:rPr lang="de-DE" smtClean="0">
                <a:solidFill>
                  <a:prstClr val="black"/>
                </a:solidFill>
              </a:rPr>
              <a:pPr/>
              <a:t>04.01.2023</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10"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der Blindtext</a:t>
            </a:r>
          </a:p>
          <a:p>
            <a:pPr lvl="0"/>
            <a:r>
              <a:rPr lang="de-DE" dirty="0" err="1"/>
              <a:t>Hamburgefonts</a:t>
            </a:r>
            <a:r>
              <a:rPr lang="de-DE" dirty="0"/>
              <a:t> oder </a:t>
            </a:r>
            <a:r>
              <a:rPr lang="de-DE" dirty="0" err="1"/>
              <a:t>Handgloves</a:t>
            </a:r>
            <a:endParaRPr lang="de-DE" dirty="0"/>
          </a:p>
        </p:txBody>
      </p:sp>
      <p:sp>
        <p:nvSpPr>
          <p:cNvPr id="12" name="Inhaltsplatzhalter 3"/>
          <p:cNvSpPr>
            <a:spLocks noGrp="1"/>
          </p:cNvSpPr>
          <p:nvPr>
            <p:ph sz="half" idx="2" hasCustomPrompt="1"/>
          </p:nvPr>
        </p:nvSpPr>
        <p:spPr>
          <a:xfrm>
            <a:off x="438244" y="2856736"/>
            <a:ext cx="3913094" cy="3278944"/>
          </a:xfrm>
          <a:prstGeom prst="rect">
            <a:avLst/>
          </a:prstGeom>
        </p:spPr>
        <p:txBody>
          <a:bodyPr lIns="0" tIns="0" rIns="0" bIns="0"/>
          <a:lstStyle>
            <a:lvl1pPr marL="0" indent="0">
              <a:lnSpc>
                <a:spcPts val="2450"/>
              </a:lnSpc>
              <a:spcBef>
                <a:spcPts val="0"/>
              </a:spcBef>
              <a:spcAft>
                <a:spcPts val="1100"/>
              </a:spcAft>
              <a:buClr>
                <a:srgbClr val="E2001A"/>
              </a:buClr>
              <a:buFont typeface="Arial"/>
              <a:buNone/>
              <a:defRPr sz="2000" baseline="0">
                <a:latin typeface="TheSans UHH Regular"/>
                <a:cs typeface="TheSans UHH Regular"/>
              </a:defRPr>
            </a:lvl1pPr>
            <a:lvl2pPr marL="252000" indent="0">
              <a:lnSpc>
                <a:spcPct val="100000"/>
              </a:lnSpc>
              <a:spcBef>
                <a:spcPts val="0"/>
              </a:spcBef>
              <a:spcAft>
                <a:spcPts val="1100"/>
              </a:spcAft>
              <a:buClr>
                <a:srgbClr val="E2001A"/>
              </a:buClr>
              <a:buFont typeface="Arial"/>
              <a:buNone/>
              <a:defRPr sz="2400">
                <a:latin typeface="TheSans UHH Regular"/>
                <a:cs typeface="TheSans UHH Regular"/>
              </a:defRPr>
            </a:lvl2pPr>
            <a:lvl3pPr marL="504000" indent="0">
              <a:lnSpc>
                <a:spcPct val="100000"/>
              </a:lnSpc>
              <a:spcBef>
                <a:spcPts val="0"/>
              </a:spcBef>
              <a:spcAft>
                <a:spcPts val="1100"/>
              </a:spcAft>
              <a:buClr>
                <a:srgbClr val="E2001A"/>
              </a:buClr>
              <a:buFont typeface="Arial"/>
              <a:buNone/>
              <a:defRPr sz="2400">
                <a:latin typeface="TheSans UHH Regular"/>
                <a:cs typeface="TheSans UHH Regular"/>
              </a:defRPr>
            </a:lvl3pPr>
            <a:lvl4pPr marL="504000" indent="0">
              <a:lnSpc>
                <a:spcPct val="100000"/>
              </a:lnSpc>
              <a:spcBef>
                <a:spcPts val="0"/>
              </a:spcBef>
              <a:spcAft>
                <a:spcPts val="1100"/>
              </a:spcAft>
              <a:buClr>
                <a:srgbClr val="E2001A"/>
              </a:buClr>
              <a:buFont typeface="Arial"/>
              <a:buNone/>
              <a:defRPr sz="2400">
                <a:latin typeface="TheSans UHH Regular"/>
                <a:cs typeface="TheSans UHH Regular"/>
              </a:defRPr>
            </a:lvl4pPr>
            <a:lvl5pPr marL="504000" indent="0">
              <a:lnSpc>
                <a:spcPct val="100000"/>
              </a:lnSpc>
              <a:spcBef>
                <a:spcPts val="0"/>
              </a:spcBef>
              <a:spcAft>
                <a:spcPts val="1100"/>
              </a:spcAft>
              <a:buClr>
                <a:srgbClr val="E2001A"/>
              </a:buClr>
              <a:buFont typeface="Arial"/>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Dies ist ein </a:t>
            </a:r>
            <a:r>
              <a:rPr lang="de-DE" dirty="0" err="1"/>
              <a:t>Typoblindtext</a:t>
            </a:r>
            <a:r>
              <a:rPr lang="de-DE" dirty="0"/>
              <a:t>. An ihm kann man sehen, ob alle Buchstaben da sind und wie sie aussehen. </a:t>
            </a:r>
          </a:p>
        </p:txBody>
      </p:sp>
    </p:spTree>
    <p:extLst>
      <p:ext uri="{BB962C8B-B14F-4D97-AF65-F5344CB8AC3E}">
        <p14:creationId xmlns:p14="http://schemas.microsoft.com/office/powerpoint/2010/main" val="3032384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Grafiken">
    <p:spTree>
      <p:nvGrpSpPr>
        <p:cNvPr id="1" name=""/>
        <p:cNvGrpSpPr/>
        <p:nvPr/>
      </p:nvGrpSpPr>
      <p:grpSpPr>
        <a:xfrm>
          <a:off x="0" y="0"/>
          <a:ext cx="0" cy="0"/>
          <a:chOff x="0" y="0"/>
          <a:chExt cx="0" cy="0"/>
        </a:xfrm>
      </p:grpSpPr>
      <p:sp>
        <p:nvSpPr>
          <p:cNvPr id="2" name="Rechteck 1"/>
          <p:cNvSpPr/>
          <p:nvPr userDrawn="1"/>
        </p:nvSpPr>
        <p:spPr>
          <a:xfrm>
            <a:off x="0" y="1483199"/>
            <a:ext cx="9144000" cy="4926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dirty="0">
              <a:solidFill>
                <a:prstClr val="white"/>
              </a:solidFill>
              <a:latin typeface="TheSans UHH Bold Caps"/>
            </a:endParaRPr>
          </a:p>
        </p:txBody>
      </p:sp>
      <p:sp>
        <p:nvSpPr>
          <p:cNvPr id="4" name="Inhaltsplatzhalter 3"/>
          <p:cNvSpPr>
            <a:spLocks noGrp="1"/>
          </p:cNvSpPr>
          <p:nvPr>
            <p:ph sz="half" idx="2" hasCustomPrompt="1"/>
          </p:nvPr>
        </p:nvSpPr>
        <p:spPr>
          <a:xfrm>
            <a:off x="0" y="1482247"/>
            <a:ext cx="9144000" cy="4927274"/>
          </a:xfrm>
          <a:prstGeom prst="rect">
            <a:avLst/>
          </a:prstGeom>
          <a:noFill/>
          <a:ln>
            <a:noFill/>
          </a:ln>
        </p:spPr>
        <p:txBody>
          <a:bodyPr lIns="0" tIns="0" bIns="0" anchor="ctr" anchorCtr="0"/>
          <a:lstStyle>
            <a:lvl1pPr marL="0" indent="0" algn="ctr">
              <a:spcBef>
                <a:spcPts val="0"/>
              </a:spcBef>
              <a:spcAft>
                <a:spcPts val="1100"/>
              </a:spcAft>
              <a:buClr>
                <a:srgbClr val="3B515B"/>
              </a:buClr>
              <a:buFont typeface="Wingdings" charset="2"/>
              <a:buNone/>
              <a:defRPr sz="2400" baseline="0">
                <a:latin typeface="TheSans UHH Regular"/>
                <a:cs typeface="TheSans UHH Regular"/>
              </a:defRPr>
            </a:lvl1pPr>
            <a:lvl2pPr marL="0" indent="0">
              <a:spcBef>
                <a:spcPts val="0"/>
              </a:spcBef>
              <a:spcAft>
                <a:spcPts val="1100"/>
              </a:spcAft>
              <a:buClr>
                <a:srgbClr val="3B515B"/>
              </a:buClr>
              <a:buFont typeface="Wingdings" charset="2"/>
              <a:buNone/>
              <a:defRPr sz="2400">
                <a:latin typeface="TheSans UHH Regular"/>
                <a:cs typeface="TheSans UHH Regular"/>
              </a:defRPr>
            </a:lvl2pPr>
            <a:lvl3pPr marL="0" indent="0">
              <a:spcBef>
                <a:spcPts val="0"/>
              </a:spcBef>
              <a:spcAft>
                <a:spcPts val="1100"/>
              </a:spcAft>
              <a:buClr>
                <a:srgbClr val="3B515B"/>
              </a:buClr>
              <a:buFont typeface="Wingdings" charset="2"/>
              <a:buNone/>
              <a:defRPr sz="2000">
                <a:latin typeface="TheSans UHH Regular"/>
                <a:cs typeface="TheSans UHH Regular"/>
              </a:defRPr>
            </a:lvl3pPr>
            <a:lvl4pPr marL="0" indent="0">
              <a:spcBef>
                <a:spcPts val="0"/>
              </a:spcBef>
              <a:spcAft>
                <a:spcPts val="1100"/>
              </a:spcAft>
              <a:buClr>
                <a:srgbClr val="3B515B"/>
              </a:buClr>
              <a:buFont typeface="Wingdings" charset="2"/>
              <a:buNone/>
              <a:defRPr sz="2000">
                <a:latin typeface="TheSans UHH Regular"/>
                <a:cs typeface="TheSans UHH Regular"/>
              </a:defRPr>
            </a:lvl4pPr>
            <a:lvl5pPr marL="0" indent="0">
              <a:spcBef>
                <a:spcPts val="0"/>
              </a:spcBef>
              <a:spcAft>
                <a:spcPts val="1100"/>
              </a:spcAft>
              <a:buClr>
                <a:srgbClr val="3B515B"/>
              </a:buClr>
              <a:buFont typeface="Wingdings" charset="2"/>
              <a:buNone/>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Grafiken, Tabellen etc.</a:t>
            </a:r>
          </a:p>
        </p:txBody>
      </p:sp>
      <p:sp>
        <p:nvSpPr>
          <p:cNvPr id="7" name="Datumsplatzhalter 6"/>
          <p:cNvSpPr>
            <a:spLocks noGrp="1"/>
          </p:cNvSpPr>
          <p:nvPr>
            <p:ph type="dt" sz="half" idx="10"/>
          </p:nvPr>
        </p:nvSpPr>
        <p:spPr/>
        <p:txBody>
          <a:bodyPr/>
          <a:lstStyle/>
          <a:p>
            <a:fld id="{7949426B-86F4-C54C-A96E-B5AEB047675E}" type="datetime1">
              <a:rPr lang="de-DE" smtClean="0">
                <a:solidFill>
                  <a:prstClr val="black"/>
                </a:solidFill>
              </a:rPr>
              <a:pPr/>
              <a:t>04.01.2023</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cxnSp>
        <p:nvCxnSpPr>
          <p:cNvPr id="11" name="Gerade Verbindung 10"/>
          <p:cNvCxnSpPr/>
          <p:nvPr userDrawn="1"/>
        </p:nvCxnSpPr>
        <p:spPr>
          <a:xfrm>
            <a:off x="0" y="1479941"/>
            <a:ext cx="9144000" cy="2791"/>
          </a:xfrm>
          <a:prstGeom prst="line">
            <a:avLst/>
          </a:prstGeom>
          <a:ln w="25400">
            <a:solidFill>
              <a:srgbClr val="009CD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1284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a_Kapitelseit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1F0446C2-C436-754A-84F1-B94BA1E05324}" type="datetime1">
              <a:rPr lang="de-DE" smtClean="0">
                <a:solidFill>
                  <a:prstClr val="black"/>
                </a:solidFill>
              </a:rPr>
              <a:pPr/>
              <a:t>04.01.2023</a:t>
            </a:fld>
            <a:endParaRPr lang="de-DE">
              <a:solidFill>
                <a:prstClr val="black"/>
              </a:solidFill>
            </a:endParaRPr>
          </a:p>
        </p:txBody>
      </p:sp>
      <p:sp>
        <p:nvSpPr>
          <p:cNvPr id="4" name="Fußzeilenplatzhalter 3"/>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5" name="Foliennummernplatzhalter 4"/>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8" name="Inhaltsplatzhalter 20"/>
          <p:cNvSpPr>
            <a:spLocks noGrp="1"/>
          </p:cNvSpPr>
          <p:nvPr>
            <p:ph sz="quarter" idx="13"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tx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Tree>
    <p:extLst>
      <p:ext uri="{BB962C8B-B14F-4D97-AF65-F5344CB8AC3E}">
        <p14:creationId xmlns:p14="http://schemas.microsoft.com/office/powerpoint/2010/main" val="848403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b_Kapitelseite">
    <p:spTree>
      <p:nvGrpSpPr>
        <p:cNvPr id="1" name=""/>
        <p:cNvGrpSpPr/>
        <p:nvPr/>
      </p:nvGrpSpPr>
      <p:grpSpPr>
        <a:xfrm>
          <a:off x="0" y="0"/>
          <a:ext cx="0" cy="0"/>
          <a:chOff x="0" y="0"/>
          <a:chExt cx="0" cy="0"/>
        </a:xfrm>
      </p:grpSpPr>
      <p:sp>
        <p:nvSpPr>
          <p:cNvPr id="13" name="Rechteck 12"/>
          <p:cNvSpPr/>
          <p:nvPr userDrawn="1"/>
        </p:nvSpPr>
        <p:spPr>
          <a:xfrm>
            <a:off x="0" y="1463675"/>
            <a:ext cx="9144000" cy="4954891"/>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3" name="Datumsplatzhalter 2"/>
          <p:cNvSpPr>
            <a:spLocks noGrp="1"/>
          </p:cNvSpPr>
          <p:nvPr>
            <p:ph type="dt" sz="half" idx="10"/>
          </p:nvPr>
        </p:nvSpPr>
        <p:spPr/>
        <p:txBody>
          <a:bodyPr/>
          <a:lstStyle/>
          <a:p>
            <a:fld id="{7BD7561A-A438-1045-8D5E-A4BD531A0107}" type="datetime1">
              <a:rPr lang="de-DE" smtClean="0">
                <a:solidFill>
                  <a:prstClr val="black"/>
                </a:solidFill>
              </a:rPr>
              <a:pPr/>
              <a:t>04.01.2023</a:t>
            </a:fld>
            <a:endParaRPr lang="de-DE">
              <a:solidFill>
                <a:prstClr val="black"/>
              </a:solidFill>
            </a:endParaRPr>
          </a:p>
        </p:txBody>
      </p:sp>
      <p:sp>
        <p:nvSpPr>
          <p:cNvPr id="4" name="Fußzeilenplatzhalter 3"/>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5" name="Foliennummernplatzhalter 4"/>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9" name="Inhaltsplatzhalter 20"/>
          <p:cNvSpPr>
            <a:spLocks noGrp="1"/>
          </p:cNvSpPr>
          <p:nvPr>
            <p:ph sz="quarter" idx="13"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Tree>
    <p:extLst>
      <p:ext uri="{BB962C8B-B14F-4D97-AF65-F5344CB8AC3E}">
        <p14:creationId xmlns:p14="http://schemas.microsoft.com/office/powerpoint/2010/main" val="2475179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Leerseit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9BDB2EB-24F5-F14D-BE59-DECD0FB48D4C}" type="datetime1">
              <a:rPr lang="de-DE" smtClean="0">
                <a:solidFill>
                  <a:prstClr val="black"/>
                </a:solidFill>
              </a:rPr>
              <a:pPr/>
              <a:t>04.01.2023</a:t>
            </a:fld>
            <a:endParaRPr lang="de-DE">
              <a:solidFill>
                <a:prstClr val="black"/>
              </a:solidFill>
            </a:endParaRPr>
          </a:p>
        </p:txBody>
      </p:sp>
      <p:sp>
        <p:nvSpPr>
          <p:cNvPr id="3" name="Fußzeilenplatzhalter 2"/>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4" name="Foliennummernplatzhalter 3"/>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Tree>
    <p:extLst>
      <p:ext uri="{BB962C8B-B14F-4D97-AF65-F5344CB8AC3E}">
        <p14:creationId xmlns:p14="http://schemas.microsoft.com/office/powerpoint/2010/main" val="438349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Bildseite">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A87C78A9-34DE-894E-89F8-58925FD10BD1}" type="datetime1">
              <a:rPr lang="de-DE" smtClean="0">
                <a:solidFill>
                  <a:prstClr val="black"/>
                </a:solidFill>
              </a:rPr>
              <a:pPr/>
              <a:t>04.01.2023</a:t>
            </a:fld>
            <a:endParaRPr lang="de-DE">
              <a:solidFill>
                <a:prstClr val="black"/>
              </a:solidFill>
            </a:endParaRPr>
          </a:p>
        </p:txBody>
      </p:sp>
      <p:sp>
        <p:nvSpPr>
          <p:cNvPr id="6" name="Fußzeilenplatzhalter 5"/>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7" name="Foliennummernplatzhalter 6"/>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2" name="Rechteck 1"/>
          <p:cNvSpPr/>
          <p:nvPr userDrawn="1"/>
        </p:nvSpPr>
        <p:spPr>
          <a:xfrm>
            <a:off x="1" y="1292785"/>
            <a:ext cx="9144000" cy="6804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de-DE" dirty="0">
                <a:solidFill>
                  <a:prstClr val="white"/>
                </a:solidFill>
              </a:rPr>
              <a:t>v</a:t>
            </a:r>
          </a:p>
        </p:txBody>
      </p:sp>
      <p:sp>
        <p:nvSpPr>
          <p:cNvPr id="3" name="Bildplatzhalter 2"/>
          <p:cNvSpPr>
            <a:spLocks noGrp="1"/>
          </p:cNvSpPr>
          <p:nvPr>
            <p:ph type="pic" idx="1"/>
          </p:nvPr>
        </p:nvSpPr>
        <p:spPr>
          <a:xfrm>
            <a:off x="0" y="1487933"/>
            <a:ext cx="9144000" cy="4921587"/>
          </a:xfrm>
          <a:prstGeom prst="rect">
            <a:avLst/>
          </a:prstGeom>
          <a:blipFill rotWithShape="1">
            <a:blip r:embed="rId2"/>
            <a:srcRect/>
            <a:stretch>
              <a:fillRect t="-816"/>
            </a:stretch>
          </a:blipFill>
        </p:spPr>
        <p:txBody>
          <a:bodyPr/>
          <a:lstStyle>
            <a:lvl1pPr marL="0" indent="0">
              <a:buNone/>
              <a:defRPr sz="3200" b="0" i="0">
                <a:latin typeface="TheSans UHH Bold Caps"/>
                <a:cs typeface="TheSans UHH Bold Cap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Tree>
    <p:extLst>
      <p:ext uri="{BB962C8B-B14F-4D97-AF65-F5344CB8AC3E}">
        <p14:creationId xmlns:p14="http://schemas.microsoft.com/office/powerpoint/2010/main" val="3765034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Seite für den Textversand">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57200" y="2733492"/>
            <a:ext cx="8229600" cy="3387887"/>
          </a:xfrm>
          <a:prstGeom prst="rect">
            <a:avLst/>
          </a:prstGeom>
        </p:spPr>
        <p:txBody>
          <a:bodyPr wrap="square" lIns="0" tIns="0" bIns="0" numCol="2" spcCol="180000"/>
          <a:lstStyle>
            <a:lvl1pPr marL="0" marR="0" indent="0" algn="l" defTabSz="457200" rtl="0" eaLnBrk="1" fontAlgn="auto" latinLnBrk="0" hangingPunct="1">
              <a:lnSpc>
                <a:spcPct val="100000"/>
              </a:lnSpc>
              <a:spcBef>
                <a:spcPts val="0"/>
              </a:spcBef>
              <a:spcAft>
                <a:spcPts val="0"/>
              </a:spcAft>
              <a:buClr>
                <a:srgbClr val="3B515B"/>
              </a:buClr>
              <a:buSzTx/>
              <a:buFont typeface="Wingdings" charset="2"/>
              <a:buNone/>
              <a:tabLst/>
              <a:defRPr sz="1200" b="0" i="0" u="none" baseline="0">
                <a:effectLst/>
                <a:latin typeface="TheSans UHH Bold"/>
                <a:cs typeface="TheSans UHH Bold"/>
              </a:defRPr>
            </a:lvl1pPr>
            <a:lvl2pPr marL="0" indent="0">
              <a:lnSpc>
                <a:spcPct val="100000"/>
              </a:lnSpc>
              <a:spcBef>
                <a:spcPts val="0"/>
              </a:spcBef>
              <a:spcAft>
                <a:spcPts val="0"/>
              </a:spcAft>
              <a:buClr>
                <a:srgbClr val="3B515B"/>
              </a:buClr>
              <a:buFont typeface="Wingdings" charset="2"/>
              <a:buNone/>
              <a:defRPr sz="2400">
                <a:latin typeface="TheSans UHH Regular"/>
                <a:cs typeface="TheSans UHH Regular"/>
              </a:defRPr>
            </a:lvl2pPr>
            <a:lvl3pPr marL="0" indent="0">
              <a:lnSpc>
                <a:spcPct val="100000"/>
              </a:lnSpc>
              <a:spcBef>
                <a:spcPts val="0"/>
              </a:spcBef>
              <a:spcAft>
                <a:spcPts val="0"/>
              </a:spcAft>
              <a:buClr>
                <a:srgbClr val="3B515B"/>
              </a:buClr>
              <a:buFont typeface="Wingdings" charset="2"/>
              <a:buNone/>
              <a:defRPr sz="2400">
                <a:latin typeface="TheSans UHH Regular"/>
                <a:cs typeface="TheSans UHH Regular"/>
              </a:defRPr>
            </a:lvl3pPr>
            <a:lvl4pPr marL="0" indent="0">
              <a:lnSpc>
                <a:spcPct val="100000"/>
              </a:lnSpc>
              <a:spcBef>
                <a:spcPts val="0"/>
              </a:spcBef>
              <a:spcAft>
                <a:spcPts val="0"/>
              </a:spcAft>
              <a:buClr>
                <a:srgbClr val="3B515B"/>
              </a:buClr>
              <a:buFont typeface="Wingdings" charset="2"/>
              <a:buNone/>
              <a:defRPr sz="2400">
                <a:latin typeface="TheSans UHH Regular"/>
                <a:cs typeface="TheSans UHH Regular"/>
              </a:defRPr>
            </a:lvl4pPr>
            <a:lvl5pPr marL="0" indent="0">
              <a:lnSpc>
                <a:spcPct val="100000"/>
              </a:lnSpc>
              <a:spcBef>
                <a:spcPts val="0"/>
              </a:spcBef>
              <a:spcAft>
                <a:spcPts val="0"/>
              </a:spcAft>
              <a:buClr>
                <a:srgbClr val="3B515B"/>
              </a:buClr>
              <a:buFont typeface="Wingdings" charset="2"/>
              <a:buNone/>
              <a:defRPr sz="2400">
                <a:latin typeface="TheSans UHH Regular"/>
                <a:cs typeface="TheSans UHH Regular"/>
              </a:defRPr>
            </a:lvl5pPr>
            <a:lvl6pPr>
              <a:defRPr sz="1600"/>
            </a:lvl6pPr>
            <a:lvl7pPr>
              <a:defRPr sz="1600"/>
            </a:lvl7pPr>
            <a:lvl8pPr>
              <a:defRPr sz="1600"/>
            </a:lvl8pPr>
            <a:lvl9pPr>
              <a:defRPr sz="1600"/>
            </a:lvl9pPr>
          </a:lstStyle>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r>
              <a:rPr lang="de-DE" dirty="0"/>
              <a:t>ACHTUNG: Diese Folie ist ausschließlich für den Textversand gedacht, nicht für die Präsentation am </a:t>
            </a:r>
            <a:r>
              <a:rPr lang="de-DE" dirty="0" err="1"/>
              <a:t>Beamer</a:t>
            </a:r>
            <a:r>
              <a:rPr lang="de-DE" dirty="0"/>
              <a:t>! </a:t>
            </a:r>
          </a:p>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endParaRPr lang="de-DE" dirty="0"/>
          </a:p>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Sehr bekannt ist dieser: The quick </a:t>
            </a:r>
            <a:r>
              <a:rPr lang="de-DE" dirty="0" err="1"/>
              <a:t>brown</a:t>
            </a:r>
            <a:r>
              <a:rPr lang="de-DE" dirty="0"/>
              <a:t> </a:t>
            </a:r>
            <a:r>
              <a:rPr lang="de-DE" dirty="0" err="1"/>
              <a:t>fox</a:t>
            </a:r>
            <a:r>
              <a:rPr lang="de-DE" dirty="0"/>
              <a:t> </a:t>
            </a:r>
            <a:r>
              <a:rPr lang="de-DE" dirty="0" err="1"/>
              <a:t>jumps</a:t>
            </a:r>
            <a:r>
              <a:rPr lang="de-DE" dirty="0"/>
              <a:t> </a:t>
            </a:r>
            <a:r>
              <a:rPr lang="de-DE" dirty="0" err="1"/>
              <a:t>over</a:t>
            </a:r>
            <a:r>
              <a:rPr lang="de-DE" dirty="0"/>
              <a:t> </a:t>
            </a:r>
            <a:r>
              <a:rPr lang="de-DE" dirty="0" err="1"/>
              <a:t>the</a:t>
            </a:r>
            <a:r>
              <a:rPr lang="de-DE" dirty="0"/>
              <a:t> </a:t>
            </a:r>
            <a:r>
              <a:rPr lang="de-DE" dirty="0" err="1"/>
              <a:t>lazy</a:t>
            </a:r>
            <a:r>
              <a:rPr lang="de-DE" dirty="0"/>
              <a:t> </a:t>
            </a:r>
            <a:r>
              <a:rPr lang="de-DE" dirty="0" err="1"/>
              <a:t>old</a:t>
            </a:r>
            <a:r>
              <a:rPr lang="de-DE" dirty="0"/>
              <a:t> </a:t>
            </a:r>
            <a:r>
              <a:rPr lang="de-DE" dirty="0" err="1"/>
              <a:t>dog</a:t>
            </a:r>
            <a:r>
              <a:rPr lang="de-DE" dirty="0"/>
              <a:t>. Oft werden in </a:t>
            </a:r>
            <a:r>
              <a:rPr lang="de-DE" dirty="0" err="1"/>
              <a:t>Typoblindtexte</a:t>
            </a:r>
            <a:r>
              <a:rPr lang="de-DE" dirty="0"/>
              <a:t> auch fremdsprachige Satzteile eingebaut (AVAIL® </a:t>
            </a:r>
            <a:r>
              <a:rPr lang="de-DE" dirty="0" err="1"/>
              <a:t>and</a:t>
            </a:r>
            <a:r>
              <a:rPr lang="de-DE" dirty="0"/>
              <a:t> </a:t>
            </a:r>
            <a:r>
              <a:rPr lang="de-DE" dirty="0" err="1"/>
              <a:t>Wefox</a:t>
            </a:r>
            <a:r>
              <a:rPr lang="de-DE" dirty="0"/>
              <a:t>™ </a:t>
            </a:r>
            <a:r>
              <a:rPr lang="de-DE" dirty="0" err="1"/>
              <a:t>are</a:t>
            </a:r>
            <a:r>
              <a:rPr lang="de-DE" dirty="0"/>
              <a:t> </a:t>
            </a:r>
            <a:r>
              <a:rPr lang="de-DE" dirty="0" err="1"/>
              <a:t>testing</a:t>
            </a:r>
            <a:r>
              <a:rPr lang="de-DE" dirty="0"/>
              <a:t> </a:t>
            </a:r>
            <a:r>
              <a:rPr lang="de-DE" dirty="0" err="1"/>
              <a:t>aussi</a:t>
            </a:r>
            <a:r>
              <a:rPr lang="de-DE" dirty="0"/>
              <a:t> la </a:t>
            </a:r>
            <a:r>
              <a:rPr lang="de-DE" dirty="0" err="1"/>
              <a:t>Kerning</a:t>
            </a:r>
            <a:r>
              <a:rPr lang="de-DE" dirty="0"/>
              <a:t>), um die Wirkung in anderen Sprachen zu testen. In Lateinisch sieht zum Beispiel fast jede Schrift gut aus. </a:t>
            </a:r>
            <a:r>
              <a:rPr lang="de-DE" dirty="0" err="1"/>
              <a:t>Quod</a:t>
            </a:r>
            <a:r>
              <a:rPr lang="de-DE" dirty="0"/>
              <a:t> </a:t>
            </a:r>
            <a:r>
              <a:rPr lang="de-DE" dirty="0" err="1"/>
              <a:t>erat</a:t>
            </a:r>
            <a:r>
              <a:rPr lang="de-DE" dirty="0"/>
              <a:t> </a:t>
            </a:r>
            <a:r>
              <a:rPr lang="de-DE" dirty="0" err="1"/>
              <a:t>demonstrandum</a:t>
            </a:r>
            <a:r>
              <a:rPr lang="de-DE" dirty="0"/>
              <a:t>. Seit 1975 fehlen in den meisten Testtexten die Zahlen, weswegen nach </a:t>
            </a:r>
            <a:r>
              <a:rPr lang="de-DE" dirty="0" err="1"/>
              <a:t>TypoGb</a:t>
            </a:r>
            <a:r>
              <a:rPr lang="de-DE" dirty="0"/>
              <a:t>. 204 § ab dem Jahr 2034 Zahlen in 86 der Texte zur Pflicht werden. Nichteinhaltung wird mit bis zu 245 € oder 368 $ bestraft. Genauso wichtig in sind mittlerweile auch </a:t>
            </a:r>
            <a:r>
              <a:rPr lang="de-DE" dirty="0" err="1"/>
              <a:t>Âçcèñtë</a:t>
            </a:r>
            <a:r>
              <a:rPr lang="de-DE" dirty="0"/>
              <a:t>, die in neueren Schriften aber fast immer enthalten sind. Ein wichtiges aber schwierig zu integrierendes Feld sind </a:t>
            </a:r>
            <a:r>
              <a:rPr lang="de-DE" dirty="0" err="1"/>
              <a:t>OpenType</a:t>
            </a:r>
            <a:r>
              <a:rPr lang="de-DE" dirty="0"/>
              <a:t>-Funktionalitäten. Je nach Software und Voreinstellungen können eingebaute Kapitälchen, </a:t>
            </a:r>
            <a:r>
              <a:rPr lang="de-DE" dirty="0" err="1"/>
              <a:t>Kerning</a:t>
            </a:r>
            <a:r>
              <a:rPr lang="de-DE" dirty="0"/>
              <a:t> oder Ligaturen (sehr pfiffig) nicht richtig dargestellt </a:t>
            </a:r>
            <a:r>
              <a:rPr lang="de-DE" dirty="0" err="1"/>
              <a:t>werden.Dies</a:t>
            </a:r>
            <a:r>
              <a:rPr lang="de-DE" dirty="0"/>
              <a:t>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Sehr bekannt ist dieser: The quick </a:t>
            </a:r>
            <a:r>
              <a:rPr lang="de-DE" dirty="0" err="1"/>
              <a:t>brown</a:t>
            </a:r>
            <a:r>
              <a:rPr lang="de-DE" dirty="0"/>
              <a:t> </a:t>
            </a:r>
            <a:r>
              <a:rPr lang="de-DE" dirty="0" err="1"/>
              <a:t>fox</a:t>
            </a:r>
            <a:r>
              <a:rPr lang="de-DE" dirty="0"/>
              <a:t> </a:t>
            </a:r>
            <a:r>
              <a:rPr lang="de-DE" dirty="0" err="1"/>
              <a:t>jumps</a:t>
            </a:r>
            <a:r>
              <a:rPr lang="de-DE" dirty="0"/>
              <a:t> </a:t>
            </a:r>
            <a:r>
              <a:rPr lang="de-DE" dirty="0" err="1"/>
              <a:t>over</a:t>
            </a:r>
            <a:r>
              <a:rPr lang="de-DE" dirty="0"/>
              <a:t> </a:t>
            </a:r>
            <a:r>
              <a:rPr lang="de-DE" dirty="0" err="1"/>
              <a:t>the</a:t>
            </a:r>
            <a:r>
              <a:rPr lang="de-DE" dirty="0"/>
              <a:t> </a:t>
            </a:r>
            <a:r>
              <a:rPr lang="de-DE" dirty="0" err="1"/>
              <a:t>lazy</a:t>
            </a:r>
            <a:r>
              <a:rPr lang="de-DE" dirty="0"/>
              <a:t> </a:t>
            </a:r>
            <a:r>
              <a:rPr lang="de-DE" dirty="0" err="1"/>
              <a:t>old</a:t>
            </a:r>
            <a:r>
              <a:rPr lang="de-DE" dirty="0"/>
              <a:t> </a:t>
            </a:r>
            <a:r>
              <a:rPr lang="de-DE" dirty="0" err="1"/>
              <a:t>dog</a:t>
            </a:r>
            <a:r>
              <a:rPr lang="de-DE" dirty="0"/>
              <a:t>. Oft werden in </a:t>
            </a:r>
            <a:r>
              <a:rPr lang="de-DE" dirty="0" err="1"/>
              <a:t>Typoblindtexte</a:t>
            </a:r>
            <a:r>
              <a:rPr lang="de-DE" dirty="0"/>
              <a:t> auch</a:t>
            </a:r>
          </a:p>
        </p:txBody>
      </p:sp>
      <p:sp>
        <p:nvSpPr>
          <p:cNvPr id="7" name="Datumsplatzhalter 6"/>
          <p:cNvSpPr>
            <a:spLocks noGrp="1"/>
          </p:cNvSpPr>
          <p:nvPr>
            <p:ph type="dt" sz="half" idx="10"/>
          </p:nvPr>
        </p:nvSpPr>
        <p:spPr/>
        <p:txBody>
          <a:bodyPr/>
          <a:lstStyle/>
          <a:p>
            <a:fld id="{60E2A5F7-5432-C940-8998-969556BAB78E}" type="datetime1">
              <a:rPr lang="de-DE" smtClean="0">
                <a:solidFill>
                  <a:prstClr val="black"/>
                </a:solidFill>
              </a:rPr>
              <a:pPr/>
              <a:t>04.01.2023</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endParaRPr lang="de-DE" dirty="0"/>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10" name="Textplatzhalter 2"/>
          <p:cNvSpPr>
            <a:spLocks noGrp="1"/>
          </p:cNvSpPr>
          <p:nvPr>
            <p:ph type="body" idx="1" hasCustomPrompt="1"/>
          </p:nvPr>
        </p:nvSpPr>
        <p:spPr>
          <a:xfrm>
            <a:off x="457200" y="1826635"/>
            <a:ext cx="8229600" cy="630708"/>
          </a:xfrm>
          <a:prstGeom prst="rect">
            <a:avLst/>
          </a:prstGeom>
        </p:spPr>
        <p:txBody>
          <a:bodyPr lIns="0" tIns="0" anchor="t" anchorCtr="0"/>
          <a:lstStyle>
            <a:lvl1pPr marL="0" indent="0">
              <a:lnSpc>
                <a:spcPts val="2200"/>
              </a:lnSpc>
              <a:spcBef>
                <a:spcPts val="0"/>
              </a:spcBef>
              <a:buNone/>
              <a:defRPr sz="1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Sätze, die alle Buchstaben des Alphabets enthalten man nennt diese Sätze </a:t>
            </a:r>
            <a:r>
              <a:rPr lang="de-DE" dirty="0" err="1"/>
              <a:t>Pangrams</a:t>
            </a:r>
            <a:r>
              <a:rPr lang="de-DE" dirty="0"/>
              <a:t>. Sehr bekannt ist dieser</a:t>
            </a:r>
          </a:p>
        </p:txBody>
      </p:sp>
    </p:spTree>
    <p:extLst>
      <p:ext uri="{BB962C8B-B14F-4D97-AF65-F5344CB8AC3E}">
        <p14:creationId xmlns:p14="http://schemas.microsoft.com/office/powerpoint/2010/main" val="2136453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673C9C93-BA22-46C4-91CF-51AE0903A684}" type="datetimeFigureOut">
              <a:rPr lang="de-DE" smtClean="0"/>
              <a:t>04.01.2023</a:t>
            </a:fld>
            <a:endParaRPr lang="de-DE"/>
          </a:p>
        </p:txBody>
      </p:sp>
      <p:sp>
        <p:nvSpPr>
          <p:cNvPr id="5" name="Fußzeilenplatzhalter 4"/>
          <p:cNvSpPr>
            <a:spLocks noGrp="1"/>
          </p:cNvSpPr>
          <p:nvPr>
            <p:ph type="ftr" sz="quarter" idx="11"/>
          </p:nvPr>
        </p:nvSpPr>
        <p:spPr>
          <a:xfrm>
            <a:off x="1090788" y="6442393"/>
            <a:ext cx="4522788"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7296904" y="6442393"/>
            <a:ext cx="1389896" cy="365125"/>
          </a:xfrm>
          <a:prstGeom prst="rect">
            <a:avLst/>
          </a:prstGeom>
        </p:spPr>
        <p:txBody>
          <a:bodyPr/>
          <a:lstStyle/>
          <a:p>
            <a:fld id="{93CDC840-B5BE-4609-8ACB-953491D68C55}" type="slidenum">
              <a:rPr lang="de-DE" smtClean="0"/>
              <a:t>‹Nr.›</a:t>
            </a:fld>
            <a:endParaRPr lang="de-DE"/>
          </a:p>
        </p:txBody>
      </p:sp>
    </p:spTree>
    <p:extLst>
      <p:ext uri="{BB962C8B-B14F-4D97-AF65-F5344CB8AC3E}">
        <p14:creationId xmlns:p14="http://schemas.microsoft.com/office/powerpoint/2010/main" val="4127286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73C9C93-BA22-46C4-91CF-51AE0903A684}" type="datetimeFigureOut">
              <a:rPr lang="de-DE" smtClean="0"/>
              <a:t>04.01.2023</a:t>
            </a:fld>
            <a:endParaRPr lang="de-DE"/>
          </a:p>
        </p:txBody>
      </p:sp>
      <p:sp>
        <p:nvSpPr>
          <p:cNvPr id="5" name="Fußzeilenplatzhalter 4"/>
          <p:cNvSpPr>
            <a:spLocks noGrp="1"/>
          </p:cNvSpPr>
          <p:nvPr>
            <p:ph type="ftr" sz="quarter" idx="11"/>
          </p:nvPr>
        </p:nvSpPr>
        <p:spPr>
          <a:xfrm>
            <a:off x="1090788" y="6442393"/>
            <a:ext cx="4522788"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7296904" y="6442393"/>
            <a:ext cx="1389896" cy="365125"/>
          </a:xfrm>
          <a:prstGeom prst="rect">
            <a:avLst/>
          </a:prstGeom>
        </p:spPr>
        <p:txBody>
          <a:bodyPr/>
          <a:lstStyle/>
          <a:p>
            <a:fld id="{93CDC840-B5BE-4609-8ACB-953491D68C55}" type="slidenum">
              <a:rPr lang="de-DE" smtClean="0"/>
              <a:t>‹Nr.›</a:t>
            </a:fld>
            <a:endParaRPr lang="de-DE"/>
          </a:p>
        </p:txBody>
      </p:sp>
    </p:spTree>
    <p:extLst>
      <p:ext uri="{BB962C8B-B14F-4D97-AF65-F5344CB8AC3E}">
        <p14:creationId xmlns:p14="http://schemas.microsoft.com/office/powerpoint/2010/main" val="3624340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a_Titelfolie ein Bild">
    <p:spTree>
      <p:nvGrpSpPr>
        <p:cNvPr id="1" name=""/>
        <p:cNvGrpSpPr/>
        <p:nvPr/>
      </p:nvGrpSpPr>
      <p:grpSpPr>
        <a:xfrm>
          <a:off x="0" y="0"/>
          <a:ext cx="0" cy="0"/>
          <a:chOff x="0" y="0"/>
          <a:chExt cx="0" cy="0"/>
        </a:xfrm>
      </p:grpSpPr>
      <p:sp>
        <p:nvSpPr>
          <p:cNvPr id="6" name="Rechteck 5"/>
          <p:cNvSpPr/>
          <p:nvPr userDrawn="1"/>
        </p:nvSpPr>
        <p:spPr>
          <a:xfrm>
            <a:off x="0" y="1326806"/>
            <a:ext cx="9144000" cy="5531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Bildplatzhalter 9"/>
          <p:cNvSpPr>
            <a:spLocks noGrp="1"/>
          </p:cNvSpPr>
          <p:nvPr>
            <p:ph type="pic" sz="quarter" idx="14"/>
          </p:nvPr>
        </p:nvSpPr>
        <p:spPr>
          <a:xfrm>
            <a:off x="0" y="1479550"/>
            <a:ext cx="9144000" cy="4916632"/>
          </a:xfrm>
          <a:prstGeom prst="rect">
            <a:avLst/>
          </a:prstGeom>
          <a:blipFill rotWithShape="1">
            <a:blip r:embed="rId2"/>
            <a:srcRect/>
            <a:stretch>
              <a:fillRect/>
            </a:stretch>
          </a:blipFill>
          <a:ln>
            <a:noFill/>
          </a:ln>
        </p:spPr>
        <p:txBody>
          <a:bodyPr vert="horz" tIns="108000"/>
          <a:lstStyle/>
          <a:p>
            <a:endParaRPr lang="de-DE" dirty="0"/>
          </a:p>
        </p:txBody>
      </p:sp>
      <p:sp>
        <p:nvSpPr>
          <p:cNvPr id="21" name="Inhaltsplatzhalter 20"/>
          <p:cNvSpPr>
            <a:spLocks noGrp="1"/>
          </p:cNvSpPr>
          <p:nvPr>
            <p:ph sz="quarter" idx="12"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23" name="Textplatzhalter 22"/>
          <p:cNvSpPr>
            <a:spLocks noGrp="1"/>
          </p:cNvSpPr>
          <p:nvPr>
            <p:ph type="body" sz="quarter" idx="13" hasCustomPrompt="1"/>
          </p:nvPr>
        </p:nvSpPr>
        <p:spPr>
          <a:xfrm>
            <a:off x="341314" y="3944230"/>
            <a:ext cx="6099602"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25012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b_Titelfolie 2 Bilder">
    <p:spTree>
      <p:nvGrpSpPr>
        <p:cNvPr id="1" name=""/>
        <p:cNvGrpSpPr/>
        <p:nvPr/>
      </p:nvGrpSpPr>
      <p:grpSpPr>
        <a:xfrm>
          <a:off x="0" y="0"/>
          <a:ext cx="0" cy="0"/>
          <a:chOff x="0" y="0"/>
          <a:chExt cx="0" cy="0"/>
        </a:xfrm>
      </p:grpSpPr>
      <p:sp>
        <p:nvSpPr>
          <p:cNvPr id="26" name="Rechteck 25"/>
          <p:cNvSpPr/>
          <p:nvPr userDrawn="1"/>
        </p:nvSpPr>
        <p:spPr>
          <a:xfrm>
            <a:off x="0" y="1316924"/>
            <a:ext cx="9165896" cy="55410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3" name="Bildplatzhalter 2"/>
          <p:cNvSpPr>
            <a:spLocks noGrp="1"/>
          </p:cNvSpPr>
          <p:nvPr>
            <p:ph type="pic" sz="quarter" idx="14"/>
          </p:nvPr>
        </p:nvSpPr>
        <p:spPr>
          <a:xfrm>
            <a:off x="0" y="1479550"/>
            <a:ext cx="4512849" cy="4926013"/>
          </a:xfrm>
          <a:prstGeom prst="rect">
            <a:avLst/>
          </a:prstGeom>
          <a:blipFill rotWithShape="1">
            <a:blip r:embed="rId2"/>
            <a:srcRect/>
            <a:stretch>
              <a:fillRect r="-36435"/>
            </a:stretch>
          </a:blipFill>
        </p:spPr>
        <p:txBody>
          <a:bodyPr vert="horz"/>
          <a:lstStyle/>
          <a:p>
            <a:endParaRPr lang="de-DE" dirty="0"/>
          </a:p>
        </p:txBody>
      </p:sp>
      <p:sp>
        <p:nvSpPr>
          <p:cNvPr id="10" name="Bildplatzhalter 2"/>
          <p:cNvSpPr>
            <a:spLocks noGrp="1"/>
          </p:cNvSpPr>
          <p:nvPr>
            <p:ph type="pic" sz="quarter" idx="15"/>
          </p:nvPr>
        </p:nvSpPr>
        <p:spPr>
          <a:xfrm>
            <a:off x="4648548" y="1479550"/>
            <a:ext cx="4517348" cy="4926013"/>
          </a:xfrm>
          <a:prstGeom prst="rect">
            <a:avLst/>
          </a:prstGeom>
          <a:blipFill rotWithShape="1">
            <a:blip r:embed="rId3"/>
            <a:srcRect/>
            <a:stretch>
              <a:fillRect l="-1315"/>
            </a:stretch>
          </a:blipFill>
        </p:spPr>
        <p:txBody>
          <a:bodyPr vert="horz"/>
          <a:lstStyle/>
          <a:p>
            <a:endParaRPr lang="de-DE" dirty="0"/>
          </a:p>
        </p:txBody>
      </p:sp>
      <p:sp>
        <p:nvSpPr>
          <p:cNvPr id="11" name="Inhaltsplatzhalter 20"/>
          <p:cNvSpPr>
            <a:spLocks noGrp="1"/>
          </p:cNvSpPr>
          <p:nvPr>
            <p:ph sz="quarter" idx="12" hasCustomPrompt="1"/>
          </p:nvPr>
        </p:nvSpPr>
        <p:spPr>
          <a:xfrm>
            <a:off x="342000" y="4425480"/>
            <a:ext cx="3808307"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das </a:t>
            </a:r>
            <a:r>
              <a:rPr lang="de-DE" dirty="0" err="1"/>
              <a:t>ökosystem</a:t>
            </a:r>
            <a:endParaRPr lang="de-DE" dirty="0"/>
          </a:p>
          <a:p>
            <a:pPr lvl="0"/>
            <a:r>
              <a:rPr lang="de-DE" dirty="0" err="1"/>
              <a:t>bersteinwald</a:t>
            </a:r>
            <a:endParaRPr lang="de-DE" dirty="0"/>
          </a:p>
        </p:txBody>
      </p:sp>
      <p:sp>
        <p:nvSpPr>
          <p:cNvPr id="12" name="Textplatzhalter 22"/>
          <p:cNvSpPr>
            <a:spLocks noGrp="1"/>
          </p:cNvSpPr>
          <p:nvPr>
            <p:ph type="body" sz="quarter" idx="13" hasCustomPrompt="1"/>
          </p:nvPr>
        </p:nvSpPr>
        <p:spPr>
          <a:xfrm>
            <a:off x="341314" y="3944230"/>
            <a:ext cx="3808994"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635926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b_Titelfolie 2 Bilder">
    <p:spTree>
      <p:nvGrpSpPr>
        <p:cNvPr id="1" name=""/>
        <p:cNvGrpSpPr/>
        <p:nvPr/>
      </p:nvGrpSpPr>
      <p:grpSpPr>
        <a:xfrm>
          <a:off x="0" y="0"/>
          <a:ext cx="0" cy="0"/>
          <a:chOff x="0" y="0"/>
          <a:chExt cx="0" cy="0"/>
        </a:xfrm>
      </p:grpSpPr>
      <p:sp>
        <p:nvSpPr>
          <p:cNvPr id="26" name="Rechteck 25"/>
          <p:cNvSpPr/>
          <p:nvPr userDrawn="1"/>
        </p:nvSpPr>
        <p:spPr>
          <a:xfrm>
            <a:off x="0" y="1316924"/>
            <a:ext cx="9165896" cy="55410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Bildplatzhalter 2"/>
          <p:cNvSpPr>
            <a:spLocks noGrp="1"/>
          </p:cNvSpPr>
          <p:nvPr>
            <p:ph type="pic" sz="quarter" idx="14"/>
          </p:nvPr>
        </p:nvSpPr>
        <p:spPr>
          <a:xfrm>
            <a:off x="0" y="1479550"/>
            <a:ext cx="4512849" cy="4926013"/>
          </a:xfrm>
          <a:prstGeom prst="rect">
            <a:avLst/>
          </a:prstGeom>
          <a:blipFill rotWithShape="1">
            <a:blip r:embed="rId2"/>
            <a:srcRect/>
            <a:stretch>
              <a:fillRect r="-36435"/>
            </a:stretch>
          </a:blipFill>
        </p:spPr>
        <p:txBody>
          <a:bodyPr vert="horz"/>
          <a:lstStyle/>
          <a:p>
            <a:endParaRPr lang="de-DE" dirty="0"/>
          </a:p>
        </p:txBody>
      </p:sp>
      <p:sp>
        <p:nvSpPr>
          <p:cNvPr id="10" name="Bildplatzhalter 2"/>
          <p:cNvSpPr>
            <a:spLocks noGrp="1"/>
          </p:cNvSpPr>
          <p:nvPr>
            <p:ph type="pic" sz="quarter" idx="15"/>
          </p:nvPr>
        </p:nvSpPr>
        <p:spPr>
          <a:xfrm>
            <a:off x="4648548" y="1479550"/>
            <a:ext cx="4517348" cy="4926013"/>
          </a:xfrm>
          <a:prstGeom prst="rect">
            <a:avLst/>
          </a:prstGeom>
          <a:blipFill rotWithShape="1">
            <a:blip r:embed="rId3"/>
            <a:srcRect/>
            <a:stretch>
              <a:fillRect l="-1315"/>
            </a:stretch>
          </a:blipFill>
        </p:spPr>
        <p:txBody>
          <a:bodyPr vert="horz"/>
          <a:lstStyle/>
          <a:p>
            <a:endParaRPr lang="de-DE" dirty="0"/>
          </a:p>
        </p:txBody>
      </p:sp>
      <p:sp>
        <p:nvSpPr>
          <p:cNvPr id="11" name="Inhaltsplatzhalter 20"/>
          <p:cNvSpPr>
            <a:spLocks noGrp="1"/>
          </p:cNvSpPr>
          <p:nvPr>
            <p:ph sz="quarter" idx="12" hasCustomPrompt="1"/>
          </p:nvPr>
        </p:nvSpPr>
        <p:spPr>
          <a:xfrm>
            <a:off x="342000" y="4425480"/>
            <a:ext cx="3808307"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das </a:t>
            </a:r>
            <a:r>
              <a:rPr lang="de-DE" dirty="0" err="1"/>
              <a:t>ökosystem</a:t>
            </a:r>
            <a:endParaRPr lang="de-DE" dirty="0"/>
          </a:p>
          <a:p>
            <a:pPr lvl="0"/>
            <a:r>
              <a:rPr lang="de-DE" dirty="0" err="1"/>
              <a:t>bersteinwald</a:t>
            </a:r>
            <a:endParaRPr lang="de-DE" dirty="0"/>
          </a:p>
        </p:txBody>
      </p:sp>
      <p:sp>
        <p:nvSpPr>
          <p:cNvPr id="12" name="Textplatzhalter 22"/>
          <p:cNvSpPr>
            <a:spLocks noGrp="1"/>
          </p:cNvSpPr>
          <p:nvPr>
            <p:ph type="body" sz="quarter" idx="13" hasCustomPrompt="1"/>
          </p:nvPr>
        </p:nvSpPr>
        <p:spPr>
          <a:xfrm>
            <a:off x="341314" y="3944230"/>
            <a:ext cx="3808994"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635926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c_Titelfolie 3 Bilder">
    <p:spTree>
      <p:nvGrpSpPr>
        <p:cNvPr id="1" name=""/>
        <p:cNvGrpSpPr/>
        <p:nvPr/>
      </p:nvGrpSpPr>
      <p:grpSpPr>
        <a:xfrm>
          <a:off x="0" y="0"/>
          <a:ext cx="0" cy="0"/>
          <a:chOff x="0" y="0"/>
          <a:chExt cx="0" cy="0"/>
        </a:xfrm>
      </p:grpSpPr>
      <p:sp>
        <p:nvSpPr>
          <p:cNvPr id="7" name="Rechteck 6"/>
          <p:cNvSpPr/>
          <p:nvPr userDrawn="1"/>
        </p:nvSpPr>
        <p:spPr>
          <a:xfrm>
            <a:off x="0" y="1305166"/>
            <a:ext cx="9165896" cy="55528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Bildplatzhalter 2"/>
          <p:cNvSpPr>
            <a:spLocks noGrp="1"/>
          </p:cNvSpPr>
          <p:nvPr>
            <p:ph type="pic" sz="quarter" idx="14"/>
          </p:nvPr>
        </p:nvSpPr>
        <p:spPr>
          <a:xfrm>
            <a:off x="0" y="1479550"/>
            <a:ext cx="4512849" cy="4926013"/>
          </a:xfrm>
          <a:prstGeom prst="rect">
            <a:avLst/>
          </a:prstGeom>
          <a:blipFill rotWithShape="1">
            <a:blip r:embed="rId2"/>
            <a:srcRect/>
            <a:stretch>
              <a:fillRect r="-36435"/>
            </a:stretch>
          </a:blipFill>
        </p:spPr>
        <p:txBody>
          <a:bodyPr vert="horz"/>
          <a:lstStyle/>
          <a:p>
            <a:endParaRPr lang="de-DE" dirty="0"/>
          </a:p>
        </p:txBody>
      </p:sp>
      <p:sp>
        <p:nvSpPr>
          <p:cNvPr id="10" name="Bildplatzhalter 2"/>
          <p:cNvSpPr>
            <a:spLocks noGrp="1"/>
          </p:cNvSpPr>
          <p:nvPr>
            <p:ph type="pic" sz="quarter" idx="15"/>
          </p:nvPr>
        </p:nvSpPr>
        <p:spPr>
          <a:xfrm>
            <a:off x="4637550" y="1479550"/>
            <a:ext cx="4528346" cy="2401849"/>
          </a:xfrm>
          <a:prstGeom prst="rect">
            <a:avLst/>
          </a:prstGeom>
          <a:blipFill rotWithShape="1">
            <a:blip r:embed="rId3"/>
            <a:srcRect/>
            <a:stretch>
              <a:fillRect l="-1070" t="1" r="1" b="-2472"/>
            </a:stretch>
          </a:blipFill>
        </p:spPr>
        <p:txBody>
          <a:bodyPr vert="horz"/>
          <a:lstStyle/>
          <a:p>
            <a:endParaRPr lang="de-DE" dirty="0"/>
          </a:p>
        </p:txBody>
      </p:sp>
      <p:sp>
        <p:nvSpPr>
          <p:cNvPr id="9" name="Bildplatzhalter 2"/>
          <p:cNvSpPr>
            <a:spLocks noGrp="1"/>
          </p:cNvSpPr>
          <p:nvPr>
            <p:ph type="pic" sz="quarter" idx="16"/>
          </p:nvPr>
        </p:nvSpPr>
        <p:spPr>
          <a:xfrm>
            <a:off x="4637550" y="4009827"/>
            <a:ext cx="4528346" cy="2395736"/>
          </a:xfrm>
          <a:prstGeom prst="rect">
            <a:avLst/>
          </a:prstGeom>
          <a:blipFill rotWithShape="1">
            <a:blip r:embed="rId4"/>
            <a:srcRect/>
            <a:stretch>
              <a:fillRect l="-1070" t="-2769" r="1" b="4"/>
            </a:stretch>
          </a:blipFill>
        </p:spPr>
        <p:txBody>
          <a:bodyPr vert="horz"/>
          <a:lstStyle/>
          <a:p>
            <a:endParaRPr lang="de-DE" dirty="0"/>
          </a:p>
        </p:txBody>
      </p:sp>
      <p:sp>
        <p:nvSpPr>
          <p:cNvPr id="18" name="Inhaltsplatzhalter 20"/>
          <p:cNvSpPr>
            <a:spLocks noGrp="1"/>
          </p:cNvSpPr>
          <p:nvPr>
            <p:ph sz="quarter" idx="12" hasCustomPrompt="1"/>
          </p:nvPr>
        </p:nvSpPr>
        <p:spPr>
          <a:xfrm>
            <a:off x="342000" y="4425480"/>
            <a:ext cx="3808307"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das </a:t>
            </a:r>
            <a:r>
              <a:rPr lang="de-DE" dirty="0" err="1"/>
              <a:t>ökosystem</a:t>
            </a:r>
            <a:endParaRPr lang="de-DE" dirty="0"/>
          </a:p>
          <a:p>
            <a:pPr lvl="0"/>
            <a:r>
              <a:rPr lang="de-DE" dirty="0" err="1"/>
              <a:t>bersteinwald</a:t>
            </a:r>
            <a:endParaRPr lang="de-DE" dirty="0"/>
          </a:p>
        </p:txBody>
      </p:sp>
      <p:sp>
        <p:nvSpPr>
          <p:cNvPr id="19" name="Textplatzhalter 22"/>
          <p:cNvSpPr>
            <a:spLocks noGrp="1"/>
          </p:cNvSpPr>
          <p:nvPr>
            <p:ph type="body" sz="quarter" idx="13" hasCustomPrompt="1"/>
          </p:nvPr>
        </p:nvSpPr>
        <p:spPr>
          <a:xfrm>
            <a:off x="341314" y="3944230"/>
            <a:ext cx="3808994"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3105200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d_Titelfolie Steingrau">
    <p:spTree>
      <p:nvGrpSpPr>
        <p:cNvPr id="1" name=""/>
        <p:cNvGrpSpPr/>
        <p:nvPr/>
      </p:nvGrpSpPr>
      <p:grpSpPr>
        <a:xfrm>
          <a:off x="0" y="0"/>
          <a:ext cx="0" cy="0"/>
          <a:chOff x="0" y="0"/>
          <a:chExt cx="0" cy="0"/>
        </a:xfrm>
      </p:grpSpPr>
      <p:sp>
        <p:nvSpPr>
          <p:cNvPr id="2" name="Rechteck 1"/>
          <p:cNvSpPr/>
          <p:nvPr userDrawn="1"/>
        </p:nvSpPr>
        <p:spPr>
          <a:xfrm>
            <a:off x="0" y="1463675"/>
            <a:ext cx="9144000" cy="4954891"/>
          </a:xfrm>
          <a:prstGeom prst="rect">
            <a:avLst/>
          </a:prstGeom>
          <a:solidFill>
            <a:srgbClr val="3B51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platzhalter 4"/>
          <p:cNvSpPr>
            <a:spLocks noGrp="1"/>
          </p:cNvSpPr>
          <p:nvPr>
            <p:ph type="body" sz="quarter" idx="14" hasCustomPrompt="1"/>
          </p:nvPr>
        </p:nvSpPr>
        <p:spPr>
          <a:xfrm>
            <a:off x="6871986" y="756430"/>
            <a:ext cx="1822752" cy="145907"/>
          </a:xfrm>
          <a:prstGeom prst="rect">
            <a:avLst/>
          </a:prstGeom>
        </p:spPr>
        <p:txBody>
          <a:bodyPr vert="horz" lIns="0" tIns="0" rIns="0" bIns="0"/>
          <a:lstStyle>
            <a:lvl1pPr marL="0" indent="0">
              <a:buNone/>
              <a:defRPr sz="1050" b="0" i="0" kern="0" spc="90" baseline="0">
                <a:solidFill>
                  <a:schemeClr val="tx1"/>
                </a:solidFill>
                <a:latin typeface="TheSans UHH Bold Caps"/>
                <a:cs typeface="TheSans UHH Bold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Fakultät</a:t>
            </a:r>
          </a:p>
        </p:txBody>
      </p:sp>
      <p:sp>
        <p:nvSpPr>
          <p:cNvPr id="6" name="Textplatzhalter 4"/>
          <p:cNvSpPr>
            <a:spLocks noGrp="1"/>
          </p:cNvSpPr>
          <p:nvPr>
            <p:ph type="body" sz="quarter" idx="15" hasCustomPrompt="1"/>
          </p:nvPr>
        </p:nvSpPr>
        <p:spPr>
          <a:xfrm>
            <a:off x="6878336" y="902337"/>
            <a:ext cx="1816402" cy="168274"/>
          </a:xfrm>
          <a:prstGeom prst="rect">
            <a:avLst/>
          </a:prstGeom>
        </p:spPr>
        <p:txBody>
          <a:bodyPr vert="horz" lIns="0" tIns="0" rIns="0" bIns="0" anchor="b" anchorCtr="0"/>
          <a:lstStyle>
            <a:lvl1pPr marL="0" indent="0">
              <a:buNone/>
              <a:defRPr sz="1050" b="0" i="0" kern="0" spc="40" baseline="0">
                <a:solidFill>
                  <a:srgbClr val="009CD1"/>
                </a:solidFill>
                <a:latin typeface="TheSans UHH SemiLight Caps"/>
                <a:cs typeface="TheSans UHH SemiLight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für </a:t>
            </a:r>
            <a:r>
              <a:rPr lang="de-DE" dirty="0" err="1"/>
              <a:t>rechtswissenschaft</a:t>
            </a:r>
            <a:endParaRPr lang="de-DE" dirty="0"/>
          </a:p>
        </p:txBody>
      </p:sp>
      <p:sp>
        <p:nvSpPr>
          <p:cNvPr id="11" name="Rechteck 10"/>
          <p:cNvSpPr/>
          <p:nvPr userDrawn="1"/>
        </p:nvSpPr>
        <p:spPr>
          <a:xfrm>
            <a:off x="0" y="6418566"/>
            <a:ext cx="9144000" cy="439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Inhaltsplatzhalter 20"/>
          <p:cNvSpPr>
            <a:spLocks noGrp="1"/>
          </p:cNvSpPr>
          <p:nvPr>
            <p:ph sz="quarter" idx="12" hasCustomPrompt="1"/>
          </p:nvPr>
        </p:nvSpPr>
        <p:spPr>
          <a:xfrm>
            <a:off x="342000" y="4425480"/>
            <a:ext cx="6121593"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15" name="Textplatzhalter 22"/>
          <p:cNvSpPr>
            <a:spLocks noGrp="1"/>
          </p:cNvSpPr>
          <p:nvPr>
            <p:ph type="body" sz="quarter" idx="13" hasCustomPrompt="1"/>
          </p:nvPr>
        </p:nvSpPr>
        <p:spPr>
          <a:xfrm>
            <a:off x="341314" y="3944230"/>
            <a:ext cx="6122280"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41456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e_Titelfolie Cyan">
    <p:spTree>
      <p:nvGrpSpPr>
        <p:cNvPr id="1" name=""/>
        <p:cNvGrpSpPr/>
        <p:nvPr/>
      </p:nvGrpSpPr>
      <p:grpSpPr>
        <a:xfrm>
          <a:off x="0" y="0"/>
          <a:ext cx="0" cy="0"/>
          <a:chOff x="0" y="0"/>
          <a:chExt cx="0" cy="0"/>
        </a:xfrm>
      </p:grpSpPr>
      <p:sp>
        <p:nvSpPr>
          <p:cNvPr id="8" name="Rechteck 7"/>
          <p:cNvSpPr/>
          <p:nvPr userDrawn="1"/>
        </p:nvSpPr>
        <p:spPr>
          <a:xfrm>
            <a:off x="0" y="1463675"/>
            <a:ext cx="9144000" cy="4954891"/>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platzhalter 4"/>
          <p:cNvSpPr>
            <a:spLocks noGrp="1"/>
          </p:cNvSpPr>
          <p:nvPr>
            <p:ph type="body" sz="quarter" idx="14" hasCustomPrompt="1"/>
          </p:nvPr>
        </p:nvSpPr>
        <p:spPr>
          <a:xfrm>
            <a:off x="6871986" y="756430"/>
            <a:ext cx="1822752" cy="145907"/>
          </a:xfrm>
          <a:prstGeom prst="rect">
            <a:avLst/>
          </a:prstGeom>
        </p:spPr>
        <p:txBody>
          <a:bodyPr vert="horz" lIns="0" tIns="0" rIns="0" bIns="0"/>
          <a:lstStyle>
            <a:lvl1pPr marL="0" indent="0">
              <a:buNone/>
              <a:defRPr sz="1050" b="0" i="0" kern="0" spc="90" baseline="0">
                <a:solidFill>
                  <a:schemeClr val="tx1"/>
                </a:solidFill>
                <a:latin typeface="TheSans UHH Bold Caps"/>
                <a:cs typeface="TheSans UHH Bold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Fakultät</a:t>
            </a:r>
          </a:p>
        </p:txBody>
      </p:sp>
      <p:sp>
        <p:nvSpPr>
          <p:cNvPr id="6" name="Textplatzhalter 4"/>
          <p:cNvSpPr>
            <a:spLocks noGrp="1"/>
          </p:cNvSpPr>
          <p:nvPr>
            <p:ph type="body" sz="quarter" idx="15" hasCustomPrompt="1"/>
          </p:nvPr>
        </p:nvSpPr>
        <p:spPr>
          <a:xfrm>
            <a:off x="6878336" y="902337"/>
            <a:ext cx="1816402" cy="168274"/>
          </a:xfrm>
          <a:prstGeom prst="rect">
            <a:avLst/>
          </a:prstGeom>
        </p:spPr>
        <p:txBody>
          <a:bodyPr vert="horz" lIns="0" tIns="0" rIns="0" bIns="0" anchor="b" anchorCtr="0"/>
          <a:lstStyle>
            <a:lvl1pPr marL="0" indent="0">
              <a:buNone/>
              <a:defRPr sz="1050" b="0" i="0" kern="0" spc="40" baseline="0">
                <a:solidFill>
                  <a:srgbClr val="009CD1"/>
                </a:solidFill>
                <a:latin typeface="TheSans UHH SemiLight Caps"/>
                <a:cs typeface="TheSans UHH SemiLight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für </a:t>
            </a:r>
            <a:r>
              <a:rPr lang="de-DE" dirty="0" err="1"/>
              <a:t>rechtswissenschaft</a:t>
            </a:r>
            <a:endParaRPr lang="de-DE" dirty="0"/>
          </a:p>
        </p:txBody>
      </p:sp>
      <p:sp>
        <p:nvSpPr>
          <p:cNvPr id="9" name="Rechteck 8"/>
          <p:cNvSpPr/>
          <p:nvPr userDrawn="1"/>
        </p:nvSpPr>
        <p:spPr>
          <a:xfrm>
            <a:off x="0" y="6418566"/>
            <a:ext cx="9144000" cy="439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Inhaltsplatzhalter 20"/>
          <p:cNvSpPr>
            <a:spLocks noGrp="1"/>
          </p:cNvSpPr>
          <p:nvPr>
            <p:ph sz="quarter" idx="12" hasCustomPrompt="1"/>
          </p:nvPr>
        </p:nvSpPr>
        <p:spPr>
          <a:xfrm>
            <a:off x="342000" y="4425480"/>
            <a:ext cx="6121593"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12" name="Textplatzhalter 22"/>
          <p:cNvSpPr>
            <a:spLocks noGrp="1"/>
          </p:cNvSpPr>
          <p:nvPr>
            <p:ph type="body" sz="quarter" idx="13" hasCustomPrompt="1"/>
          </p:nvPr>
        </p:nvSpPr>
        <p:spPr>
          <a:xfrm>
            <a:off x="341314" y="3944230"/>
            <a:ext cx="6122279"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4155104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Aufzählung">
    <p:spTree>
      <p:nvGrpSpPr>
        <p:cNvPr id="1" name=""/>
        <p:cNvGrpSpPr/>
        <p:nvPr/>
      </p:nvGrpSpPr>
      <p:grpSpPr>
        <a:xfrm>
          <a:off x="0" y="0"/>
          <a:ext cx="0" cy="0"/>
          <a:chOff x="0" y="0"/>
          <a:chExt cx="0" cy="0"/>
        </a:xfrm>
      </p:grpSpPr>
      <p:sp>
        <p:nvSpPr>
          <p:cNvPr id="12" name="Inhaltsplatzhalter 3"/>
          <p:cNvSpPr>
            <a:spLocks noGrp="1"/>
          </p:cNvSpPr>
          <p:nvPr>
            <p:ph sz="half" idx="2"/>
          </p:nvPr>
        </p:nvSpPr>
        <p:spPr>
          <a:xfrm>
            <a:off x="457200" y="2840400"/>
            <a:ext cx="7639200" cy="3233015"/>
          </a:xfrm>
          <a:prstGeom prst="rect">
            <a:avLst/>
          </a:prstGeom>
        </p:spPr>
        <p:txBody>
          <a:bodyPr lIns="0" tIns="0" rIns="0" bIns="0"/>
          <a:lstStyle>
            <a:lvl1pPr marL="252000" indent="-252000">
              <a:lnSpc>
                <a:spcPts val="3050"/>
              </a:lnSpc>
              <a:spcBef>
                <a:spcPts val="0"/>
              </a:spcBef>
              <a:spcAft>
                <a:spcPts val="1100"/>
              </a:spcAft>
              <a:buClr>
                <a:schemeClr val="tx1"/>
              </a:buClr>
              <a:buFont typeface="Wingdings" charset="2"/>
              <a:buChar char="§"/>
              <a:defRPr sz="2400">
                <a:latin typeface="TheSans UHH Regular"/>
                <a:cs typeface="TheSans UHH Regular"/>
              </a:defRPr>
            </a:lvl1pPr>
            <a:lvl2pPr marL="504000" indent="-252000">
              <a:spcBef>
                <a:spcPts val="0"/>
              </a:spcBef>
              <a:spcAft>
                <a:spcPts val="1100"/>
              </a:spcAft>
              <a:buClr>
                <a:srgbClr val="3B515B"/>
              </a:buClr>
              <a:buSzPct val="100000"/>
              <a:buFont typeface="Wingdings" charset="2"/>
              <a:buChar char="§"/>
              <a:defRPr sz="2000">
                <a:latin typeface="TheSans UHH Regular"/>
                <a:cs typeface="TheSans UHH Regular"/>
              </a:defRPr>
            </a:lvl2pPr>
            <a:lvl3pPr marL="756000" indent="-252000">
              <a:spcBef>
                <a:spcPts val="0"/>
              </a:spcBef>
              <a:spcAft>
                <a:spcPts val="1100"/>
              </a:spcAft>
              <a:buClr>
                <a:srgbClr val="75858C"/>
              </a:buClr>
              <a:buFont typeface="Lucida Grande"/>
              <a:buChar char="▪"/>
              <a:defRPr sz="2000">
                <a:latin typeface="TheSans UHH Regular"/>
                <a:cs typeface="TheSans UHH Regular"/>
              </a:defRPr>
            </a:lvl3pPr>
            <a:lvl4pPr marL="756000" indent="-252000">
              <a:spcBef>
                <a:spcPts val="0"/>
              </a:spcBef>
              <a:spcAft>
                <a:spcPts val="1100"/>
              </a:spcAft>
              <a:buClr>
                <a:srgbClr val="3B515B"/>
              </a:buClr>
              <a:buFont typeface="Wingdings" charset="2"/>
              <a:buChar char="§"/>
              <a:defRPr sz="2000">
                <a:latin typeface="TheSans UHH Regular"/>
                <a:cs typeface="TheSans UHH Regular"/>
              </a:defRPr>
            </a:lvl4pPr>
            <a:lvl5pPr marL="756000" indent="-252000">
              <a:spcBef>
                <a:spcPts val="0"/>
              </a:spcBef>
              <a:spcAft>
                <a:spcPts val="1100"/>
              </a:spcAft>
              <a:buClr>
                <a:srgbClr val="3B515B"/>
              </a:buClr>
              <a:buFont typeface="Wingdings" charset="2"/>
              <a:buChar char="§"/>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11" name="Textplatzhalter 2"/>
          <p:cNvSpPr>
            <a:spLocks noGrp="1"/>
          </p:cNvSpPr>
          <p:nvPr>
            <p:ph type="body" idx="1" hasCustomPrompt="1"/>
          </p:nvPr>
        </p:nvSpPr>
        <p:spPr>
          <a:xfrm>
            <a:off x="457200" y="1774800"/>
            <a:ext cx="76392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ob alle Buchstaben da sind, wie sie aussehen</a:t>
            </a:r>
          </a:p>
          <a:p>
            <a:pPr lvl="0"/>
            <a:r>
              <a:rPr lang="de-DE" dirty="0"/>
              <a:t>und ob alle </a:t>
            </a:r>
            <a:r>
              <a:rPr lang="de-DE" dirty="0" err="1"/>
              <a:t>buchstaben</a:t>
            </a:r>
            <a:r>
              <a:rPr lang="de-DE" dirty="0"/>
              <a:t> da sind</a:t>
            </a:r>
          </a:p>
        </p:txBody>
      </p:sp>
      <p:sp>
        <p:nvSpPr>
          <p:cNvPr id="14" name="Foliennummernplatzhalter 5"/>
          <p:cNvSpPr>
            <a:spLocks noGrp="1"/>
          </p:cNvSpPr>
          <p:nvPr>
            <p:ph type="sldNum" sz="quarter" idx="4"/>
          </p:nvPr>
        </p:nvSpPr>
        <p:spPr>
          <a:xfrm>
            <a:off x="7296904" y="6442393"/>
            <a:ext cx="1389896" cy="365125"/>
          </a:xfrm>
          <a:prstGeom prst="rect">
            <a:avLst/>
          </a:prstGeom>
        </p:spPr>
        <p:txBody>
          <a:bodyPr vert="horz" lIns="91440" tIns="45720" rIns="91440" bIns="45720" rtlCol="0" anchor="ctr"/>
          <a:lstStyle>
            <a:lvl1pPr algn="r">
              <a:defRPr sz="1200" b="0" i="0">
                <a:solidFill>
                  <a:srgbClr val="000000"/>
                </a:solidFill>
                <a:latin typeface="TheSans UHH Regular"/>
                <a:cs typeface="TheSans UHH Regular"/>
              </a:defRPr>
            </a:lvl1pPr>
          </a:lstStyle>
          <a:p>
            <a:fld id="{43F0430C-3290-2846-9C5E-237D45BC81A9}" type="slidenum">
              <a:rPr lang="de-DE" smtClean="0"/>
              <a:pPr/>
              <a:t>‹Nr.›</a:t>
            </a:fld>
            <a:endParaRPr lang="de-DE" dirty="0"/>
          </a:p>
        </p:txBody>
      </p:sp>
      <p:sp>
        <p:nvSpPr>
          <p:cNvPr id="7" name="Datumsplatzhalter 3"/>
          <p:cNvSpPr>
            <a:spLocks noGrp="1"/>
          </p:cNvSpPr>
          <p:nvPr>
            <p:ph type="dt" sz="half" idx="10"/>
          </p:nvPr>
        </p:nvSpPr>
        <p:spPr>
          <a:xfrm>
            <a:off x="457200" y="6442393"/>
            <a:ext cx="907185" cy="365125"/>
          </a:xfrm>
          <a:prstGeom prst="rect">
            <a:avLst/>
          </a:prstGeom>
        </p:spPr>
        <p:txBody>
          <a:bodyPr vert="horz" lIns="0" tIns="45720" rIns="91440" bIns="45720" rtlCol="0" anchor="ctr"/>
          <a:lstStyle>
            <a:lvl1pPr algn="l">
              <a:defRPr sz="1200" b="0" i="0">
                <a:solidFill>
                  <a:schemeClr val="tx1"/>
                </a:solidFill>
                <a:latin typeface="TheSans UHH Regular"/>
                <a:cs typeface="TheSans UHH Regular"/>
              </a:defRPr>
            </a:lvl1pPr>
          </a:lstStyle>
          <a:p>
            <a:fld id="{CF42CCF1-1A89-C34C-B1B4-89EF2B026F58}" type="datetime1">
              <a:rPr lang="de-DE" smtClean="0"/>
              <a:t>04.01.2023</a:t>
            </a:fld>
            <a:endParaRPr lang="de-DE" dirty="0"/>
          </a:p>
        </p:txBody>
      </p:sp>
      <p:sp>
        <p:nvSpPr>
          <p:cNvPr id="8" name="Fußzeilenplatzhalter 4"/>
          <p:cNvSpPr>
            <a:spLocks noGrp="1"/>
          </p:cNvSpPr>
          <p:nvPr>
            <p:ph type="ftr" sz="quarter" idx="3"/>
          </p:nvPr>
        </p:nvSpPr>
        <p:spPr>
          <a:xfrm>
            <a:off x="1090788" y="6442393"/>
            <a:ext cx="4522788" cy="365125"/>
          </a:xfrm>
          <a:prstGeom prst="rect">
            <a:avLst/>
          </a:prstGeom>
        </p:spPr>
        <p:txBody>
          <a:bodyPr vert="horz" lIns="0" tIns="45720" rIns="91440" bIns="45720" rtlCol="0" anchor="ctr"/>
          <a:lstStyle>
            <a:lvl1pPr algn="l">
              <a:defRPr sz="1200" b="0" i="0">
                <a:solidFill>
                  <a:srgbClr val="000000"/>
                </a:solidFill>
                <a:latin typeface="TheSans UHH Regular"/>
                <a:cs typeface="TheSans UHH Regular"/>
              </a:defRPr>
            </a:lvl1pPr>
          </a:lstStyle>
          <a:p>
            <a:r>
              <a:rPr lang="de-DE"/>
              <a:t>|  Fußzeile Blindtext, Name des Professors</a:t>
            </a:r>
            <a:endParaRPr lang="de-DE" dirty="0"/>
          </a:p>
        </p:txBody>
      </p:sp>
    </p:spTree>
    <p:extLst>
      <p:ext uri="{BB962C8B-B14F-4D97-AF65-F5344CB8AC3E}">
        <p14:creationId xmlns:p14="http://schemas.microsoft.com/office/powerpoint/2010/main" val="209242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57199" y="2840895"/>
            <a:ext cx="7639302" cy="3280939"/>
          </a:xfrm>
          <a:prstGeom prst="rect">
            <a:avLst/>
          </a:prstGeom>
        </p:spPr>
        <p:txBody>
          <a:bodyPr lIns="0" tIns="0" bIns="0"/>
          <a:lstStyle>
            <a:lvl1pPr marL="0" indent="0">
              <a:lnSpc>
                <a:spcPts val="3050"/>
              </a:lnSpc>
              <a:spcBef>
                <a:spcPts val="0"/>
              </a:spcBef>
              <a:spcAft>
                <a:spcPts val="0"/>
              </a:spcAft>
              <a:buClr>
                <a:srgbClr val="3B515B"/>
              </a:buClr>
              <a:buFont typeface="Wingdings" charset="2"/>
              <a:buNone/>
              <a:defRPr sz="2400" baseline="0">
                <a:latin typeface="TheSans UHH Regular"/>
                <a:cs typeface="TheSans UHH Regular"/>
              </a:defRPr>
            </a:lvl1pPr>
            <a:lvl2pPr marL="0" indent="0">
              <a:lnSpc>
                <a:spcPct val="100000"/>
              </a:lnSpc>
              <a:spcBef>
                <a:spcPts val="0"/>
              </a:spcBef>
              <a:spcAft>
                <a:spcPts val="0"/>
              </a:spcAft>
              <a:buClr>
                <a:srgbClr val="3B515B"/>
              </a:buClr>
              <a:buFont typeface="Wingdings" charset="2"/>
              <a:buNone/>
              <a:defRPr sz="2400">
                <a:latin typeface="TheSans UHH Regular"/>
                <a:cs typeface="TheSans UHH Regular"/>
              </a:defRPr>
            </a:lvl2pPr>
            <a:lvl3pPr marL="0" indent="0">
              <a:lnSpc>
                <a:spcPct val="100000"/>
              </a:lnSpc>
              <a:spcBef>
                <a:spcPts val="0"/>
              </a:spcBef>
              <a:spcAft>
                <a:spcPts val="0"/>
              </a:spcAft>
              <a:buClr>
                <a:srgbClr val="3B515B"/>
              </a:buClr>
              <a:buFont typeface="Wingdings" charset="2"/>
              <a:buNone/>
              <a:defRPr sz="2400">
                <a:latin typeface="TheSans UHH Regular"/>
                <a:cs typeface="TheSans UHH Regular"/>
              </a:defRPr>
            </a:lvl3pPr>
            <a:lvl4pPr marL="0" indent="0">
              <a:lnSpc>
                <a:spcPct val="100000"/>
              </a:lnSpc>
              <a:spcBef>
                <a:spcPts val="0"/>
              </a:spcBef>
              <a:spcAft>
                <a:spcPts val="0"/>
              </a:spcAft>
              <a:buClr>
                <a:srgbClr val="3B515B"/>
              </a:buClr>
              <a:buFont typeface="Wingdings" charset="2"/>
              <a:buNone/>
              <a:defRPr sz="2400">
                <a:latin typeface="TheSans UHH Regular"/>
                <a:cs typeface="TheSans UHH Regular"/>
              </a:defRPr>
            </a:lvl4pPr>
            <a:lvl5pPr marL="0" indent="0">
              <a:lnSpc>
                <a:spcPct val="100000"/>
              </a:lnSpc>
              <a:spcBef>
                <a:spcPts val="0"/>
              </a:spcBef>
              <a:spcAft>
                <a:spcPts val="0"/>
              </a:spcAft>
              <a:buClr>
                <a:srgbClr val="3B515B"/>
              </a:buClr>
              <a:buFont typeface="Wingdings" charset="2"/>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Dies ist ein </a:t>
            </a:r>
            <a:r>
              <a:rPr lang="de-DE" dirty="0" err="1"/>
              <a:t>Typoblindtext</a:t>
            </a:r>
            <a:r>
              <a:rPr lang="de-DE" dirty="0"/>
              <a:t>. An ihm kann man sehen, ob alle Buchstaben da sind und wie sie aussehen. Manchmal benutzt man Worte wie</a:t>
            </a:r>
          </a:p>
        </p:txBody>
      </p:sp>
      <p:sp>
        <p:nvSpPr>
          <p:cNvPr id="7" name="Datumsplatzhalter 6"/>
          <p:cNvSpPr>
            <a:spLocks noGrp="1"/>
          </p:cNvSpPr>
          <p:nvPr>
            <p:ph type="dt" sz="half" idx="10"/>
          </p:nvPr>
        </p:nvSpPr>
        <p:spPr/>
        <p:txBody>
          <a:bodyPr/>
          <a:lstStyle/>
          <a:p>
            <a:fld id="{3DF2150B-76F6-DE49-9C43-3D4065485782}" type="datetime1">
              <a:rPr lang="de-DE" smtClean="0"/>
              <a:t>04.01.2023</a:t>
            </a:fld>
            <a:endParaRPr lang="de-DE"/>
          </a:p>
        </p:txBody>
      </p:sp>
      <p:sp>
        <p:nvSpPr>
          <p:cNvPr id="8" name="Fußzeilenplatzhalter 7"/>
          <p:cNvSpPr>
            <a:spLocks noGrp="1"/>
          </p:cNvSpPr>
          <p:nvPr>
            <p:ph type="ftr" sz="quarter" idx="11"/>
          </p:nvPr>
        </p:nvSpPr>
        <p:spPr/>
        <p:txBody>
          <a:bodyPr/>
          <a:lstStyle/>
          <a:p>
            <a:r>
              <a:rPr lang="de-DE"/>
              <a:t>|  Fußzeile Blindtext, Name des Professors</a:t>
            </a:r>
            <a:endParaRPr lang="de-DE" dirty="0"/>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sp>
        <p:nvSpPr>
          <p:cNvPr id="13" name="Textplatzhalter 2"/>
          <p:cNvSpPr>
            <a:spLocks noGrp="1"/>
          </p:cNvSpPr>
          <p:nvPr>
            <p:ph type="body" idx="13" hasCustomPrompt="1"/>
          </p:nvPr>
        </p:nvSpPr>
        <p:spPr>
          <a:xfrm>
            <a:off x="457199" y="1774800"/>
            <a:ext cx="7639301"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Hamburg </a:t>
            </a:r>
            <a:r>
              <a:rPr lang="de-DE" dirty="0" err="1"/>
              <a:t>Hamburgefonts</a:t>
            </a:r>
            <a:r>
              <a:rPr lang="de-DE" dirty="0"/>
              <a:t>, </a:t>
            </a:r>
            <a:r>
              <a:rPr lang="de-DE" dirty="0" err="1"/>
              <a:t>Rafgenduks</a:t>
            </a:r>
            <a:endParaRPr lang="de-DE" dirty="0"/>
          </a:p>
        </p:txBody>
      </p:sp>
    </p:spTree>
    <p:extLst>
      <p:ext uri="{BB962C8B-B14F-4D97-AF65-F5344CB8AC3E}">
        <p14:creationId xmlns:p14="http://schemas.microsoft.com/office/powerpoint/2010/main" val="1391542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Vergleich">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24732" y="2840400"/>
            <a:ext cx="3913094" cy="3322593"/>
          </a:xfrm>
          <a:prstGeom prst="rect">
            <a:avLst/>
          </a:prstGeom>
        </p:spPr>
        <p:txBody>
          <a:bodyPr lIns="0" tIns="0" rIns="0" bIns="0"/>
          <a:lstStyle>
            <a:lvl1pPr marL="252000" indent="-252000">
              <a:lnSpc>
                <a:spcPts val="3050"/>
              </a:lnSpc>
              <a:spcBef>
                <a:spcPts val="0"/>
              </a:spcBef>
              <a:spcAft>
                <a:spcPts val="1100"/>
              </a:spcAft>
              <a:buClr>
                <a:srgbClr val="E2001A"/>
              </a:buClr>
              <a:buFont typeface="Wingdings" charset="2"/>
              <a:buChar char="§"/>
              <a:defRPr sz="2400">
                <a:latin typeface="TheSans UHH Regular"/>
                <a:cs typeface="TheSans UHH Regular"/>
              </a:defRPr>
            </a:lvl1pPr>
            <a:lvl2pPr marL="504000" indent="-252000">
              <a:lnSpc>
                <a:spcPct val="100000"/>
              </a:lnSpc>
              <a:spcBef>
                <a:spcPts val="0"/>
              </a:spcBef>
              <a:spcAft>
                <a:spcPts val="1100"/>
              </a:spcAft>
              <a:buClr>
                <a:srgbClr val="3B515B"/>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75858C"/>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E2001A"/>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E2001A"/>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6" name="Inhaltsplatzhalter 5"/>
          <p:cNvSpPr>
            <a:spLocks noGrp="1"/>
          </p:cNvSpPr>
          <p:nvPr>
            <p:ph sz="quarter" idx="4"/>
          </p:nvPr>
        </p:nvSpPr>
        <p:spPr>
          <a:xfrm>
            <a:off x="4787195" y="2840400"/>
            <a:ext cx="3907543" cy="3322595"/>
          </a:xfrm>
          <a:prstGeom prst="rect">
            <a:avLst/>
          </a:prstGeom>
        </p:spPr>
        <p:txBody>
          <a:bodyPr lIns="0" tIns="0" bIns="0"/>
          <a:lstStyle>
            <a:lvl1pPr marL="252000" indent="-252000">
              <a:lnSpc>
                <a:spcPts val="3050"/>
              </a:lnSpc>
              <a:spcBef>
                <a:spcPts val="0"/>
              </a:spcBef>
              <a:spcAft>
                <a:spcPts val="1100"/>
              </a:spcAft>
              <a:buClr>
                <a:srgbClr val="009CD1"/>
              </a:buClr>
              <a:buFont typeface="Wingdings" charset="2"/>
              <a:buChar char="§"/>
              <a:defRPr sz="2400">
                <a:latin typeface="TheSans UHH Regular"/>
                <a:cs typeface="TheSans UHH Regular"/>
              </a:defRPr>
            </a:lvl1pPr>
            <a:lvl2pPr marL="504000" indent="-252000">
              <a:lnSpc>
                <a:spcPct val="100000"/>
              </a:lnSpc>
              <a:spcBef>
                <a:spcPts val="0"/>
              </a:spcBef>
              <a:spcAft>
                <a:spcPts val="1100"/>
              </a:spcAft>
              <a:buClr>
                <a:srgbClr val="3B515B"/>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75858C"/>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7" name="Datumsplatzhalter 6"/>
          <p:cNvSpPr>
            <a:spLocks noGrp="1"/>
          </p:cNvSpPr>
          <p:nvPr>
            <p:ph type="dt" sz="half" idx="10"/>
          </p:nvPr>
        </p:nvSpPr>
        <p:spPr/>
        <p:txBody>
          <a:bodyPr/>
          <a:lstStyle/>
          <a:p>
            <a:fld id="{424E7B92-0EE2-3B44-AAA0-3709F171F8B8}" type="datetime1">
              <a:rPr lang="de-DE" smtClean="0"/>
              <a:t>04.01.2023</a:t>
            </a:fld>
            <a:endParaRPr lang="de-DE"/>
          </a:p>
        </p:txBody>
      </p:sp>
      <p:sp>
        <p:nvSpPr>
          <p:cNvPr id="8" name="Fußzeilenplatzhalter 7"/>
          <p:cNvSpPr>
            <a:spLocks noGrp="1"/>
          </p:cNvSpPr>
          <p:nvPr>
            <p:ph type="ftr" sz="quarter" idx="11"/>
          </p:nvPr>
        </p:nvSpPr>
        <p:spPr/>
        <p:txBody>
          <a:bodyPr/>
          <a:lstStyle/>
          <a:p>
            <a:r>
              <a:rPr lang="de-DE"/>
              <a:t>|  Fußzeile Blindtext, Name des Professors</a:t>
            </a:r>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sp>
        <p:nvSpPr>
          <p:cNvPr id="13"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a:t>
            </a:r>
            <a:r>
              <a:rPr lang="de-DE" dirty="0" err="1"/>
              <a:t>blindtext</a:t>
            </a:r>
            <a:r>
              <a:rPr lang="de-DE" dirty="0"/>
              <a:t> der</a:t>
            </a:r>
          </a:p>
          <a:p>
            <a:pPr lvl="0"/>
            <a:r>
              <a:rPr lang="de-DE" dirty="0" err="1"/>
              <a:t>Hamburgefonts</a:t>
            </a:r>
            <a:r>
              <a:rPr lang="de-DE" dirty="0"/>
              <a:t> oder </a:t>
            </a:r>
            <a:r>
              <a:rPr lang="de-DE" dirty="0" err="1"/>
              <a:t>Handgloves</a:t>
            </a:r>
            <a:endParaRPr lang="de-DE" dirty="0"/>
          </a:p>
        </p:txBody>
      </p:sp>
    </p:spTree>
    <p:extLst>
      <p:ext uri="{BB962C8B-B14F-4D97-AF65-F5344CB8AC3E}">
        <p14:creationId xmlns:p14="http://schemas.microsoft.com/office/powerpoint/2010/main" val="17338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ext-Bild">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38244" y="2856736"/>
            <a:ext cx="3913094" cy="3278944"/>
          </a:xfrm>
          <a:prstGeom prst="rect">
            <a:avLst/>
          </a:prstGeom>
        </p:spPr>
        <p:txBody>
          <a:bodyPr lIns="0" tIns="0" rIns="0" bIns="0"/>
          <a:lstStyle>
            <a:lvl1pPr marL="0" indent="0">
              <a:lnSpc>
                <a:spcPts val="2450"/>
              </a:lnSpc>
              <a:spcBef>
                <a:spcPts val="0"/>
              </a:spcBef>
              <a:spcAft>
                <a:spcPts val="1100"/>
              </a:spcAft>
              <a:buClr>
                <a:srgbClr val="E2001A"/>
              </a:buClr>
              <a:buFont typeface="Arial"/>
              <a:buNone/>
              <a:defRPr sz="2000" baseline="0">
                <a:latin typeface="TheSans UHH Regular"/>
                <a:cs typeface="TheSans UHH Regular"/>
              </a:defRPr>
            </a:lvl1pPr>
            <a:lvl2pPr marL="252000" indent="0">
              <a:lnSpc>
                <a:spcPct val="100000"/>
              </a:lnSpc>
              <a:spcBef>
                <a:spcPts val="0"/>
              </a:spcBef>
              <a:spcAft>
                <a:spcPts val="1100"/>
              </a:spcAft>
              <a:buClr>
                <a:srgbClr val="E2001A"/>
              </a:buClr>
              <a:buFont typeface="Arial"/>
              <a:buNone/>
              <a:defRPr sz="2400">
                <a:latin typeface="TheSans UHH Regular"/>
                <a:cs typeface="TheSans UHH Regular"/>
              </a:defRPr>
            </a:lvl2pPr>
            <a:lvl3pPr marL="504000" indent="0">
              <a:lnSpc>
                <a:spcPct val="100000"/>
              </a:lnSpc>
              <a:spcBef>
                <a:spcPts val="0"/>
              </a:spcBef>
              <a:spcAft>
                <a:spcPts val="1100"/>
              </a:spcAft>
              <a:buClr>
                <a:srgbClr val="E2001A"/>
              </a:buClr>
              <a:buFont typeface="Arial"/>
              <a:buNone/>
              <a:defRPr sz="2400">
                <a:latin typeface="TheSans UHH Regular"/>
                <a:cs typeface="TheSans UHH Regular"/>
              </a:defRPr>
            </a:lvl3pPr>
            <a:lvl4pPr marL="504000" indent="0">
              <a:lnSpc>
                <a:spcPct val="100000"/>
              </a:lnSpc>
              <a:spcBef>
                <a:spcPts val="0"/>
              </a:spcBef>
              <a:spcAft>
                <a:spcPts val="1100"/>
              </a:spcAft>
              <a:buClr>
                <a:srgbClr val="E2001A"/>
              </a:buClr>
              <a:buFont typeface="Arial"/>
              <a:buNone/>
              <a:defRPr sz="2400">
                <a:latin typeface="TheSans UHH Regular"/>
                <a:cs typeface="TheSans UHH Regular"/>
              </a:defRPr>
            </a:lvl4pPr>
            <a:lvl5pPr marL="504000" indent="0">
              <a:lnSpc>
                <a:spcPct val="100000"/>
              </a:lnSpc>
              <a:spcBef>
                <a:spcPts val="0"/>
              </a:spcBef>
              <a:spcAft>
                <a:spcPts val="1100"/>
              </a:spcAft>
              <a:buClr>
                <a:srgbClr val="E2001A"/>
              </a:buClr>
              <a:buFont typeface="Arial"/>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Dies ist ein </a:t>
            </a:r>
            <a:r>
              <a:rPr lang="de-DE" dirty="0" err="1"/>
              <a:t>Typoblindtext</a:t>
            </a:r>
            <a:r>
              <a:rPr lang="de-DE" dirty="0"/>
              <a:t>. An ihm kann man sehen, ob alle Buchstaben da sind und wie sie aussehen. </a:t>
            </a:r>
          </a:p>
        </p:txBody>
      </p:sp>
      <p:sp>
        <p:nvSpPr>
          <p:cNvPr id="7" name="Datumsplatzhalter 6"/>
          <p:cNvSpPr>
            <a:spLocks noGrp="1"/>
          </p:cNvSpPr>
          <p:nvPr>
            <p:ph type="dt" sz="half" idx="10"/>
          </p:nvPr>
        </p:nvSpPr>
        <p:spPr/>
        <p:txBody>
          <a:bodyPr/>
          <a:lstStyle/>
          <a:p>
            <a:fld id="{5A4DD1A3-E584-184E-A824-96456972E29E}" type="datetime1">
              <a:rPr lang="de-DE" smtClean="0"/>
              <a:t>04.01.2023</a:t>
            </a:fld>
            <a:endParaRPr lang="de-DE"/>
          </a:p>
        </p:txBody>
      </p:sp>
      <p:sp>
        <p:nvSpPr>
          <p:cNvPr id="8" name="Fußzeilenplatzhalter 7"/>
          <p:cNvSpPr>
            <a:spLocks noGrp="1"/>
          </p:cNvSpPr>
          <p:nvPr>
            <p:ph type="ftr" sz="quarter" idx="11"/>
          </p:nvPr>
        </p:nvSpPr>
        <p:spPr/>
        <p:txBody>
          <a:bodyPr/>
          <a:lstStyle/>
          <a:p>
            <a:r>
              <a:rPr lang="de-DE"/>
              <a:t>|  Fußzeile Blindtext, Name des Professors</a:t>
            </a:r>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sp>
        <p:nvSpPr>
          <p:cNvPr id="10" name="Inhaltsplatzhalter 5"/>
          <p:cNvSpPr>
            <a:spLocks noGrp="1"/>
          </p:cNvSpPr>
          <p:nvPr>
            <p:ph sz="quarter" idx="4"/>
          </p:nvPr>
        </p:nvSpPr>
        <p:spPr>
          <a:xfrm>
            <a:off x="4787195" y="2856736"/>
            <a:ext cx="4356805" cy="3563115"/>
          </a:xfrm>
          <a:prstGeom prst="rect">
            <a:avLst/>
          </a:prstGeom>
          <a:blipFill rotWithShape="1">
            <a:blip r:embed="rId2"/>
            <a:srcRect/>
            <a:stretch>
              <a:fillRect l="-23585" t="-5137" r="-11660" b="2"/>
            </a:stretch>
          </a:blipFill>
        </p:spPr>
        <p:txBody>
          <a:bodyPr lIns="0" tIns="0" bIns="0"/>
          <a:lstStyle>
            <a:lvl1pPr marL="0" indent="0">
              <a:lnSpc>
                <a:spcPts val="3050"/>
              </a:lnSpc>
              <a:spcBef>
                <a:spcPts val="0"/>
              </a:spcBef>
              <a:spcAft>
                <a:spcPts val="1100"/>
              </a:spcAft>
              <a:buClr>
                <a:srgbClr val="009CD1"/>
              </a:buClr>
              <a:buFont typeface="Wingdings" charset="2"/>
              <a:buNone/>
              <a:defRPr sz="2400">
                <a:latin typeface="TheSans UHH Regular"/>
                <a:cs typeface="TheSans UHH Regular"/>
              </a:defRPr>
            </a:lvl1pPr>
            <a:lvl2pPr marL="504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endParaRPr lang="de-DE" dirty="0"/>
          </a:p>
        </p:txBody>
      </p:sp>
      <p:sp>
        <p:nvSpPr>
          <p:cNvPr id="13"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der Blindtext</a:t>
            </a:r>
          </a:p>
          <a:p>
            <a:pPr lvl="0"/>
            <a:r>
              <a:rPr lang="de-DE" dirty="0" err="1"/>
              <a:t>Hamburgefonts</a:t>
            </a:r>
            <a:r>
              <a:rPr lang="de-DE" dirty="0"/>
              <a:t> oder </a:t>
            </a:r>
            <a:r>
              <a:rPr lang="de-DE" dirty="0" err="1"/>
              <a:t>Handgloves</a:t>
            </a:r>
            <a:endParaRPr lang="de-DE" dirty="0"/>
          </a:p>
        </p:txBody>
      </p:sp>
    </p:spTree>
    <p:extLst>
      <p:ext uri="{BB962C8B-B14F-4D97-AF65-F5344CB8AC3E}">
        <p14:creationId xmlns:p14="http://schemas.microsoft.com/office/powerpoint/2010/main" val="517354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ext-Liste">
    <p:spTree>
      <p:nvGrpSpPr>
        <p:cNvPr id="1" name=""/>
        <p:cNvGrpSpPr/>
        <p:nvPr/>
      </p:nvGrpSpPr>
      <p:grpSpPr>
        <a:xfrm>
          <a:off x="0" y="0"/>
          <a:ext cx="0" cy="0"/>
          <a:chOff x="0" y="0"/>
          <a:chExt cx="0" cy="0"/>
        </a:xfrm>
      </p:grpSpPr>
      <p:sp>
        <p:nvSpPr>
          <p:cNvPr id="6" name="Inhaltsplatzhalter 5"/>
          <p:cNvSpPr>
            <a:spLocks noGrp="1"/>
          </p:cNvSpPr>
          <p:nvPr>
            <p:ph sz="quarter" idx="4"/>
          </p:nvPr>
        </p:nvSpPr>
        <p:spPr>
          <a:xfrm>
            <a:off x="4787195" y="2856736"/>
            <a:ext cx="3907543" cy="3278944"/>
          </a:xfrm>
          <a:prstGeom prst="rect">
            <a:avLst/>
          </a:prstGeom>
        </p:spPr>
        <p:txBody>
          <a:bodyPr lIns="0" tIns="0" bIns="0"/>
          <a:lstStyle>
            <a:lvl1pPr marL="252000" indent="-252000">
              <a:lnSpc>
                <a:spcPts val="2450"/>
              </a:lnSpc>
              <a:spcBef>
                <a:spcPts val="0"/>
              </a:spcBef>
              <a:spcAft>
                <a:spcPts val="1100"/>
              </a:spcAft>
              <a:buClr>
                <a:srgbClr val="009CD1"/>
              </a:buClr>
              <a:buFont typeface="Wingdings" charset="2"/>
              <a:buChar char="§"/>
              <a:defRPr sz="2000">
                <a:latin typeface="TheSans UHH Regular"/>
                <a:cs typeface="TheSans UHH Regular"/>
              </a:defRPr>
            </a:lvl1pPr>
            <a:lvl2pPr marL="504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2pPr>
            <a:lvl3pPr marL="756000" indent="-252000">
              <a:lnSpc>
                <a:spcPts val="2450"/>
              </a:lnSpc>
              <a:spcBef>
                <a:spcPts val="0"/>
              </a:spcBef>
              <a:spcAft>
                <a:spcPts val="1100"/>
              </a:spcAft>
              <a:buClr>
                <a:srgbClr val="75858C"/>
              </a:buClr>
              <a:buFont typeface="Wingdings" charset="2"/>
              <a:buChar char="§"/>
              <a:defRPr sz="2000">
                <a:latin typeface="TheSans UHH Regular"/>
                <a:cs typeface="TheSans UHH Regular"/>
              </a:defRPr>
            </a:lvl3pPr>
            <a:lvl4pPr marL="756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4pPr>
            <a:lvl5pPr marL="756000" indent="-252000">
              <a:lnSpc>
                <a:spcPts val="2450"/>
              </a:lnSpc>
              <a:spcBef>
                <a:spcPts val="0"/>
              </a:spcBef>
              <a:spcAft>
                <a:spcPts val="1100"/>
              </a:spcAft>
              <a:buClr>
                <a:srgbClr val="3B515B"/>
              </a:buClr>
              <a:buFont typeface="Wingdings" charset="2"/>
              <a:buChar char="§"/>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7" name="Datumsplatzhalter 6"/>
          <p:cNvSpPr>
            <a:spLocks noGrp="1"/>
          </p:cNvSpPr>
          <p:nvPr>
            <p:ph type="dt" sz="half" idx="10"/>
          </p:nvPr>
        </p:nvSpPr>
        <p:spPr/>
        <p:txBody>
          <a:bodyPr/>
          <a:lstStyle/>
          <a:p>
            <a:fld id="{C1C7AF33-3FF8-E241-A73B-BF33E2BBE42A}" type="datetime1">
              <a:rPr lang="de-DE" smtClean="0"/>
              <a:t>04.01.2023</a:t>
            </a:fld>
            <a:endParaRPr lang="de-DE"/>
          </a:p>
        </p:txBody>
      </p:sp>
      <p:sp>
        <p:nvSpPr>
          <p:cNvPr id="8" name="Fußzeilenplatzhalter 7"/>
          <p:cNvSpPr>
            <a:spLocks noGrp="1"/>
          </p:cNvSpPr>
          <p:nvPr>
            <p:ph type="ftr" sz="quarter" idx="11"/>
          </p:nvPr>
        </p:nvSpPr>
        <p:spPr/>
        <p:txBody>
          <a:bodyPr/>
          <a:lstStyle/>
          <a:p>
            <a:r>
              <a:rPr lang="de-DE"/>
              <a:t>|  Fußzeile Blindtext, Name des Professors</a:t>
            </a:r>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sp>
        <p:nvSpPr>
          <p:cNvPr id="10"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der Blindtext</a:t>
            </a:r>
          </a:p>
          <a:p>
            <a:pPr lvl="0"/>
            <a:r>
              <a:rPr lang="de-DE" dirty="0" err="1"/>
              <a:t>Hamburgefonts</a:t>
            </a:r>
            <a:r>
              <a:rPr lang="de-DE" dirty="0"/>
              <a:t> oder </a:t>
            </a:r>
            <a:r>
              <a:rPr lang="de-DE" dirty="0" err="1"/>
              <a:t>Handgloves</a:t>
            </a:r>
            <a:endParaRPr lang="de-DE" dirty="0"/>
          </a:p>
        </p:txBody>
      </p:sp>
      <p:sp>
        <p:nvSpPr>
          <p:cNvPr id="12" name="Inhaltsplatzhalter 3"/>
          <p:cNvSpPr>
            <a:spLocks noGrp="1"/>
          </p:cNvSpPr>
          <p:nvPr>
            <p:ph sz="half" idx="2" hasCustomPrompt="1"/>
          </p:nvPr>
        </p:nvSpPr>
        <p:spPr>
          <a:xfrm>
            <a:off x="438244" y="2856736"/>
            <a:ext cx="3913094" cy="3278944"/>
          </a:xfrm>
          <a:prstGeom prst="rect">
            <a:avLst/>
          </a:prstGeom>
        </p:spPr>
        <p:txBody>
          <a:bodyPr lIns="0" tIns="0" rIns="0" bIns="0"/>
          <a:lstStyle>
            <a:lvl1pPr marL="0" indent="0">
              <a:lnSpc>
                <a:spcPts val="2450"/>
              </a:lnSpc>
              <a:spcBef>
                <a:spcPts val="0"/>
              </a:spcBef>
              <a:spcAft>
                <a:spcPts val="1100"/>
              </a:spcAft>
              <a:buClr>
                <a:srgbClr val="E2001A"/>
              </a:buClr>
              <a:buFont typeface="Arial"/>
              <a:buNone/>
              <a:defRPr sz="2000" baseline="0">
                <a:latin typeface="TheSans UHH Regular"/>
                <a:cs typeface="TheSans UHH Regular"/>
              </a:defRPr>
            </a:lvl1pPr>
            <a:lvl2pPr marL="252000" indent="0">
              <a:lnSpc>
                <a:spcPct val="100000"/>
              </a:lnSpc>
              <a:spcBef>
                <a:spcPts val="0"/>
              </a:spcBef>
              <a:spcAft>
                <a:spcPts val="1100"/>
              </a:spcAft>
              <a:buClr>
                <a:srgbClr val="E2001A"/>
              </a:buClr>
              <a:buFont typeface="Arial"/>
              <a:buNone/>
              <a:defRPr sz="2400">
                <a:latin typeface="TheSans UHH Regular"/>
                <a:cs typeface="TheSans UHH Regular"/>
              </a:defRPr>
            </a:lvl2pPr>
            <a:lvl3pPr marL="504000" indent="0">
              <a:lnSpc>
                <a:spcPct val="100000"/>
              </a:lnSpc>
              <a:spcBef>
                <a:spcPts val="0"/>
              </a:spcBef>
              <a:spcAft>
                <a:spcPts val="1100"/>
              </a:spcAft>
              <a:buClr>
                <a:srgbClr val="E2001A"/>
              </a:buClr>
              <a:buFont typeface="Arial"/>
              <a:buNone/>
              <a:defRPr sz="2400">
                <a:latin typeface="TheSans UHH Regular"/>
                <a:cs typeface="TheSans UHH Regular"/>
              </a:defRPr>
            </a:lvl3pPr>
            <a:lvl4pPr marL="504000" indent="0">
              <a:lnSpc>
                <a:spcPct val="100000"/>
              </a:lnSpc>
              <a:spcBef>
                <a:spcPts val="0"/>
              </a:spcBef>
              <a:spcAft>
                <a:spcPts val="1100"/>
              </a:spcAft>
              <a:buClr>
                <a:srgbClr val="E2001A"/>
              </a:buClr>
              <a:buFont typeface="Arial"/>
              <a:buNone/>
              <a:defRPr sz="2400">
                <a:latin typeface="TheSans UHH Regular"/>
                <a:cs typeface="TheSans UHH Regular"/>
              </a:defRPr>
            </a:lvl4pPr>
            <a:lvl5pPr marL="504000" indent="0">
              <a:lnSpc>
                <a:spcPct val="100000"/>
              </a:lnSpc>
              <a:spcBef>
                <a:spcPts val="0"/>
              </a:spcBef>
              <a:spcAft>
                <a:spcPts val="1100"/>
              </a:spcAft>
              <a:buClr>
                <a:srgbClr val="E2001A"/>
              </a:buClr>
              <a:buFont typeface="Arial"/>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Dies ist ein </a:t>
            </a:r>
            <a:r>
              <a:rPr lang="de-DE" dirty="0" err="1"/>
              <a:t>Typoblindtext</a:t>
            </a:r>
            <a:r>
              <a:rPr lang="de-DE" dirty="0"/>
              <a:t>. An ihm kann man sehen, ob alle Buchstaben da sind und wie sie aussehen. </a:t>
            </a:r>
          </a:p>
        </p:txBody>
      </p:sp>
    </p:spTree>
    <p:extLst>
      <p:ext uri="{BB962C8B-B14F-4D97-AF65-F5344CB8AC3E}">
        <p14:creationId xmlns:p14="http://schemas.microsoft.com/office/powerpoint/2010/main" val="3032384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Grafiken">
    <p:spTree>
      <p:nvGrpSpPr>
        <p:cNvPr id="1" name=""/>
        <p:cNvGrpSpPr/>
        <p:nvPr/>
      </p:nvGrpSpPr>
      <p:grpSpPr>
        <a:xfrm>
          <a:off x="0" y="0"/>
          <a:ext cx="0" cy="0"/>
          <a:chOff x="0" y="0"/>
          <a:chExt cx="0" cy="0"/>
        </a:xfrm>
      </p:grpSpPr>
      <p:sp>
        <p:nvSpPr>
          <p:cNvPr id="2" name="Rechteck 1"/>
          <p:cNvSpPr/>
          <p:nvPr userDrawn="1"/>
        </p:nvSpPr>
        <p:spPr>
          <a:xfrm>
            <a:off x="0" y="1483199"/>
            <a:ext cx="9144000" cy="4926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TheSans UHH Bold Caps"/>
            </a:endParaRPr>
          </a:p>
        </p:txBody>
      </p:sp>
      <p:sp>
        <p:nvSpPr>
          <p:cNvPr id="4" name="Inhaltsplatzhalter 3"/>
          <p:cNvSpPr>
            <a:spLocks noGrp="1"/>
          </p:cNvSpPr>
          <p:nvPr>
            <p:ph sz="half" idx="2" hasCustomPrompt="1"/>
          </p:nvPr>
        </p:nvSpPr>
        <p:spPr>
          <a:xfrm>
            <a:off x="0" y="1482247"/>
            <a:ext cx="9144000" cy="4927274"/>
          </a:xfrm>
          <a:prstGeom prst="rect">
            <a:avLst/>
          </a:prstGeom>
          <a:noFill/>
          <a:ln>
            <a:noFill/>
          </a:ln>
        </p:spPr>
        <p:txBody>
          <a:bodyPr lIns="0" tIns="0" bIns="0" anchor="ctr" anchorCtr="0"/>
          <a:lstStyle>
            <a:lvl1pPr marL="0" indent="0" algn="ctr">
              <a:spcBef>
                <a:spcPts val="0"/>
              </a:spcBef>
              <a:spcAft>
                <a:spcPts val="1100"/>
              </a:spcAft>
              <a:buClr>
                <a:srgbClr val="3B515B"/>
              </a:buClr>
              <a:buFont typeface="Wingdings" charset="2"/>
              <a:buNone/>
              <a:defRPr sz="2400" baseline="0">
                <a:latin typeface="TheSans UHH Regular"/>
                <a:cs typeface="TheSans UHH Regular"/>
              </a:defRPr>
            </a:lvl1pPr>
            <a:lvl2pPr marL="0" indent="0">
              <a:spcBef>
                <a:spcPts val="0"/>
              </a:spcBef>
              <a:spcAft>
                <a:spcPts val="1100"/>
              </a:spcAft>
              <a:buClr>
                <a:srgbClr val="3B515B"/>
              </a:buClr>
              <a:buFont typeface="Wingdings" charset="2"/>
              <a:buNone/>
              <a:defRPr sz="2400">
                <a:latin typeface="TheSans UHH Regular"/>
                <a:cs typeface="TheSans UHH Regular"/>
              </a:defRPr>
            </a:lvl2pPr>
            <a:lvl3pPr marL="0" indent="0">
              <a:spcBef>
                <a:spcPts val="0"/>
              </a:spcBef>
              <a:spcAft>
                <a:spcPts val="1100"/>
              </a:spcAft>
              <a:buClr>
                <a:srgbClr val="3B515B"/>
              </a:buClr>
              <a:buFont typeface="Wingdings" charset="2"/>
              <a:buNone/>
              <a:defRPr sz="2000">
                <a:latin typeface="TheSans UHH Regular"/>
                <a:cs typeface="TheSans UHH Regular"/>
              </a:defRPr>
            </a:lvl3pPr>
            <a:lvl4pPr marL="0" indent="0">
              <a:spcBef>
                <a:spcPts val="0"/>
              </a:spcBef>
              <a:spcAft>
                <a:spcPts val="1100"/>
              </a:spcAft>
              <a:buClr>
                <a:srgbClr val="3B515B"/>
              </a:buClr>
              <a:buFont typeface="Wingdings" charset="2"/>
              <a:buNone/>
              <a:defRPr sz="2000">
                <a:latin typeface="TheSans UHH Regular"/>
                <a:cs typeface="TheSans UHH Regular"/>
              </a:defRPr>
            </a:lvl4pPr>
            <a:lvl5pPr marL="0" indent="0">
              <a:spcBef>
                <a:spcPts val="0"/>
              </a:spcBef>
              <a:spcAft>
                <a:spcPts val="1100"/>
              </a:spcAft>
              <a:buClr>
                <a:srgbClr val="3B515B"/>
              </a:buClr>
              <a:buFont typeface="Wingdings" charset="2"/>
              <a:buNone/>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Grafiken, Tabellen etc.</a:t>
            </a:r>
          </a:p>
        </p:txBody>
      </p:sp>
      <p:sp>
        <p:nvSpPr>
          <p:cNvPr id="7" name="Datumsplatzhalter 6"/>
          <p:cNvSpPr>
            <a:spLocks noGrp="1"/>
          </p:cNvSpPr>
          <p:nvPr>
            <p:ph type="dt" sz="half" idx="10"/>
          </p:nvPr>
        </p:nvSpPr>
        <p:spPr/>
        <p:txBody>
          <a:bodyPr/>
          <a:lstStyle/>
          <a:p>
            <a:fld id="{7949426B-86F4-C54C-A96E-B5AEB047675E}" type="datetime1">
              <a:rPr lang="de-DE" smtClean="0"/>
              <a:t>04.01.2023</a:t>
            </a:fld>
            <a:endParaRPr lang="de-DE"/>
          </a:p>
        </p:txBody>
      </p:sp>
      <p:sp>
        <p:nvSpPr>
          <p:cNvPr id="8" name="Fußzeilenplatzhalter 7"/>
          <p:cNvSpPr>
            <a:spLocks noGrp="1"/>
          </p:cNvSpPr>
          <p:nvPr>
            <p:ph type="ftr" sz="quarter" idx="11"/>
          </p:nvPr>
        </p:nvSpPr>
        <p:spPr/>
        <p:txBody>
          <a:bodyPr/>
          <a:lstStyle/>
          <a:p>
            <a:r>
              <a:rPr lang="de-DE"/>
              <a:t>|  Fußzeile Blindtext, Name des Professors</a:t>
            </a:r>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cxnSp>
        <p:nvCxnSpPr>
          <p:cNvPr id="11" name="Gerade Verbindung 10"/>
          <p:cNvCxnSpPr/>
          <p:nvPr userDrawn="1"/>
        </p:nvCxnSpPr>
        <p:spPr>
          <a:xfrm>
            <a:off x="0" y="1479941"/>
            <a:ext cx="9144000" cy="2791"/>
          </a:xfrm>
          <a:prstGeom prst="line">
            <a:avLst/>
          </a:prstGeom>
          <a:ln w="25400">
            <a:solidFill>
              <a:srgbClr val="009CD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1284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c_Titelfolie 3 Bilder">
    <p:spTree>
      <p:nvGrpSpPr>
        <p:cNvPr id="1" name=""/>
        <p:cNvGrpSpPr/>
        <p:nvPr/>
      </p:nvGrpSpPr>
      <p:grpSpPr>
        <a:xfrm>
          <a:off x="0" y="0"/>
          <a:ext cx="0" cy="0"/>
          <a:chOff x="0" y="0"/>
          <a:chExt cx="0" cy="0"/>
        </a:xfrm>
      </p:grpSpPr>
      <p:sp>
        <p:nvSpPr>
          <p:cNvPr id="7" name="Rechteck 6"/>
          <p:cNvSpPr/>
          <p:nvPr userDrawn="1"/>
        </p:nvSpPr>
        <p:spPr>
          <a:xfrm>
            <a:off x="0" y="1305166"/>
            <a:ext cx="9165896" cy="55528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13" name="Bildplatzhalter 2"/>
          <p:cNvSpPr>
            <a:spLocks noGrp="1"/>
          </p:cNvSpPr>
          <p:nvPr>
            <p:ph type="pic" sz="quarter" idx="14"/>
          </p:nvPr>
        </p:nvSpPr>
        <p:spPr>
          <a:xfrm>
            <a:off x="0" y="1479550"/>
            <a:ext cx="4512849" cy="4926013"/>
          </a:xfrm>
          <a:prstGeom prst="rect">
            <a:avLst/>
          </a:prstGeom>
          <a:blipFill rotWithShape="1">
            <a:blip r:embed="rId2"/>
            <a:srcRect/>
            <a:stretch>
              <a:fillRect r="-36435"/>
            </a:stretch>
          </a:blipFill>
        </p:spPr>
        <p:txBody>
          <a:bodyPr vert="horz"/>
          <a:lstStyle/>
          <a:p>
            <a:endParaRPr lang="de-DE" dirty="0"/>
          </a:p>
        </p:txBody>
      </p:sp>
      <p:sp>
        <p:nvSpPr>
          <p:cNvPr id="10" name="Bildplatzhalter 2"/>
          <p:cNvSpPr>
            <a:spLocks noGrp="1"/>
          </p:cNvSpPr>
          <p:nvPr>
            <p:ph type="pic" sz="quarter" idx="15"/>
          </p:nvPr>
        </p:nvSpPr>
        <p:spPr>
          <a:xfrm>
            <a:off x="4637550" y="1479550"/>
            <a:ext cx="4528346" cy="2401849"/>
          </a:xfrm>
          <a:prstGeom prst="rect">
            <a:avLst/>
          </a:prstGeom>
          <a:blipFill rotWithShape="1">
            <a:blip r:embed="rId3"/>
            <a:srcRect/>
            <a:stretch>
              <a:fillRect l="-1070" t="1" r="1" b="-2472"/>
            </a:stretch>
          </a:blipFill>
        </p:spPr>
        <p:txBody>
          <a:bodyPr vert="horz"/>
          <a:lstStyle/>
          <a:p>
            <a:endParaRPr lang="de-DE" dirty="0"/>
          </a:p>
        </p:txBody>
      </p:sp>
      <p:sp>
        <p:nvSpPr>
          <p:cNvPr id="9" name="Bildplatzhalter 2"/>
          <p:cNvSpPr>
            <a:spLocks noGrp="1"/>
          </p:cNvSpPr>
          <p:nvPr>
            <p:ph type="pic" sz="quarter" idx="16"/>
          </p:nvPr>
        </p:nvSpPr>
        <p:spPr>
          <a:xfrm>
            <a:off x="4637550" y="4009827"/>
            <a:ext cx="4528346" cy="2395736"/>
          </a:xfrm>
          <a:prstGeom prst="rect">
            <a:avLst/>
          </a:prstGeom>
          <a:blipFill rotWithShape="1">
            <a:blip r:embed="rId4"/>
            <a:srcRect/>
            <a:stretch>
              <a:fillRect l="-1070" t="-2769" r="1" b="4"/>
            </a:stretch>
          </a:blipFill>
        </p:spPr>
        <p:txBody>
          <a:bodyPr vert="horz"/>
          <a:lstStyle/>
          <a:p>
            <a:endParaRPr lang="de-DE" dirty="0"/>
          </a:p>
        </p:txBody>
      </p:sp>
      <p:sp>
        <p:nvSpPr>
          <p:cNvPr id="18" name="Inhaltsplatzhalter 20"/>
          <p:cNvSpPr>
            <a:spLocks noGrp="1"/>
          </p:cNvSpPr>
          <p:nvPr>
            <p:ph sz="quarter" idx="12" hasCustomPrompt="1"/>
          </p:nvPr>
        </p:nvSpPr>
        <p:spPr>
          <a:xfrm>
            <a:off x="342000" y="4425480"/>
            <a:ext cx="3808307"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das </a:t>
            </a:r>
            <a:r>
              <a:rPr lang="de-DE" dirty="0" err="1"/>
              <a:t>ökosystem</a:t>
            </a:r>
            <a:endParaRPr lang="de-DE" dirty="0"/>
          </a:p>
          <a:p>
            <a:pPr lvl="0"/>
            <a:r>
              <a:rPr lang="de-DE" dirty="0" err="1"/>
              <a:t>bersteinwald</a:t>
            </a:r>
            <a:endParaRPr lang="de-DE" dirty="0"/>
          </a:p>
        </p:txBody>
      </p:sp>
      <p:sp>
        <p:nvSpPr>
          <p:cNvPr id="19" name="Textplatzhalter 22"/>
          <p:cNvSpPr>
            <a:spLocks noGrp="1"/>
          </p:cNvSpPr>
          <p:nvPr>
            <p:ph type="body" sz="quarter" idx="13" hasCustomPrompt="1"/>
          </p:nvPr>
        </p:nvSpPr>
        <p:spPr>
          <a:xfrm>
            <a:off x="341314" y="3944230"/>
            <a:ext cx="3808994"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31052004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a_Kapitelseit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1F0446C2-C436-754A-84F1-B94BA1E05324}" type="datetime1">
              <a:rPr lang="de-DE" smtClean="0"/>
              <a:t>04.01.2023</a:t>
            </a:fld>
            <a:endParaRPr lang="de-DE"/>
          </a:p>
        </p:txBody>
      </p:sp>
      <p:sp>
        <p:nvSpPr>
          <p:cNvPr id="4" name="Fußzeilenplatzhalter 3"/>
          <p:cNvSpPr>
            <a:spLocks noGrp="1"/>
          </p:cNvSpPr>
          <p:nvPr>
            <p:ph type="ftr" sz="quarter" idx="11"/>
          </p:nvPr>
        </p:nvSpPr>
        <p:spPr/>
        <p:txBody>
          <a:bodyPr/>
          <a:lstStyle/>
          <a:p>
            <a:r>
              <a:rPr lang="de-DE"/>
              <a:t>|  Fußzeile Blindtext, Name des Professors</a:t>
            </a:r>
          </a:p>
        </p:txBody>
      </p:sp>
      <p:sp>
        <p:nvSpPr>
          <p:cNvPr id="5" name="Foliennummernplatzhalter 4"/>
          <p:cNvSpPr>
            <a:spLocks noGrp="1"/>
          </p:cNvSpPr>
          <p:nvPr>
            <p:ph type="sldNum" sz="quarter" idx="12"/>
          </p:nvPr>
        </p:nvSpPr>
        <p:spPr/>
        <p:txBody>
          <a:bodyPr/>
          <a:lstStyle/>
          <a:p>
            <a:fld id="{43F0430C-3290-2846-9C5E-237D45BC81A9}" type="slidenum">
              <a:rPr lang="de-DE" smtClean="0"/>
              <a:t>‹Nr.›</a:t>
            </a:fld>
            <a:endParaRPr lang="de-DE"/>
          </a:p>
        </p:txBody>
      </p:sp>
      <p:sp>
        <p:nvSpPr>
          <p:cNvPr id="8" name="Inhaltsplatzhalter 20"/>
          <p:cNvSpPr>
            <a:spLocks noGrp="1"/>
          </p:cNvSpPr>
          <p:nvPr>
            <p:ph sz="quarter" idx="13"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tx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Tree>
    <p:extLst>
      <p:ext uri="{BB962C8B-B14F-4D97-AF65-F5344CB8AC3E}">
        <p14:creationId xmlns:p14="http://schemas.microsoft.com/office/powerpoint/2010/main" val="848403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b_Kapitelseite">
    <p:spTree>
      <p:nvGrpSpPr>
        <p:cNvPr id="1" name=""/>
        <p:cNvGrpSpPr/>
        <p:nvPr/>
      </p:nvGrpSpPr>
      <p:grpSpPr>
        <a:xfrm>
          <a:off x="0" y="0"/>
          <a:ext cx="0" cy="0"/>
          <a:chOff x="0" y="0"/>
          <a:chExt cx="0" cy="0"/>
        </a:xfrm>
      </p:grpSpPr>
      <p:sp>
        <p:nvSpPr>
          <p:cNvPr id="13" name="Rechteck 12"/>
          <p:cNvSpPr/>
          <p:nvPr userDrawn="1"/>
        </p:nvSpPr>
        <p:spPr>
          <a:xfrm>
            <a:off x="0" y="1463675"/>
            <a:ext cx="9144000" cy="4954891"/>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Datumsplatzhalter 2"/>
          <p:cNvSpPr>
            <a:spLocks noGrp="1"/>
          </p:cNvSpPr>
          <p:nvPr>
            <p:ph type="dt" sz="half" idx="10"/>
          </p:nvPr>
        </p:nvSpPr>
        <p:spPr/>
        <p:txBody>
          <a:bodyPr/>
          <a:lstStyle/>
          <a:p>
            <a:fld id="{7BD7561A-A438-1045-8D5E-A4BD531A0107}" type="datetime1">
              <a:rPr lang="de-DE" smtClean="0"/>
              <a:t>04.01.2023</a:t>
            </a:fld>
            <a:endParaRPr lang="de-DE"/>
          </a:p>
        </p:txBody>
      </p:sp>
      <p:sp>
        <p:nvSpPr>
          <p:cNvPr id="4" name="Fußzeilenplatzhalter 3"/>
          <p:cNvSpPr>
            <a:spLocks noGrp="1"/>
          </p:cNvSpPr>
          <p:nvPr>
            <p:ph type="ftr" sz="quarter" idx="11"/>
          </p:nvPr>
        </p:nvSpPr>
        <p:spPr/>
        <p:txBody>
          <a:bodyPr/>
          <a:lstStyle/>
          <a:p>
            <a:r>
              <a:rPr lang="de-DE"/>
              <a:t>|  Fußzeile Blindtext, Name des Professors</a:t>
            </a:r>
          </a:p>
        </p:txBody>
      </p:sp>
      <p:sp>
        <p:nvSpPr>
          <p:cNvPr id="5" name="Foliennummernplatzhalter 4"/>
          <p:cNvSpPr>
            <a:spLocks noGrp="1"/>
          </p:cNvSpPr>
          <p:nvPr>
            <p:ph type="sldNum" sz="quarter" idx="12"/>
          </p:nvPr>
        </p:nvSpPr>
        <p:spPr/>
        <p:txBody>
          <a:bodyPr/>
          <a:lstStyle/>
          <a:p>
            <a:fld id="{43F0430C-3290-2846-9C5E-237D45BC81A9}" type="slidenum">
              <a:rPr lang="de-DE" smtClean="0"/>
              <a:t>‹Nr.›</a:t>
            </a:fld>
            <a:endParaRPr lang="de-DE"/>
          </a:p>
        </p:txBody>
      </p:sp>
      <p:sp>
        <p:nvSpPr>
          <p:cNvPr id="9" name="Inhaltsplatzhalter 20"/>
          <p:cNvSpPr>
            <a:spLocks noGrp="1"/>
          </p:cNvSpPr>
          <p:nvPr>
            <p:ph sz="quarter" idx="13" hasCustomPrompt="1"/>
          </p:nvPr>
        </p:nvSpPr>
        <p:spPr>
          <a:xfrm>
            <a:off x="342001" y="4425480"/>
            <a:ext cx="6098914"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Tree>
    <p:extLst>
      <p:ext uri="{BB962C8B-B14F-4D97-AF65-F5344CB8AC3E}">
        <p14:creationId xmlns:p14="http://schemas.microsoft.com/office/powerpoint/2010/main" val="2475179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Leerseit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9BDB2EB-24F5-F14D-BE59-DECD0FB48D4C}" type="datetime1">
              <a:rPr lang="de-DE" smtClean="0"/>
              <a:t>04.01.2023</a:t>
            </a:fld>
            <a:endParaRPr lang="de-DE"/>
          </a:p>
        </p:txBody>
      </p:sp>
      <p:sp>
        <p:nvSpPr>
          <p:cNvPr id="3" name="Fußzeilenplatzhalter 2"/>
          <p:cNvSpPr>
            <a:spLocks noGrp="1"/>
          </p:cNvSpPr>
          <p:nvPr>
            <p:ph type="ftr" sz="quarter" idx="11"/>
          </p:nvPr>
        </p:nvSpPr>
        <p:spPr/>
        <p:txBody>
          <a:bodyPr/>
          <a:lstStyle/>
          <a:p>
            <a:r>
              <a:rPr lang="de-DE"/>
              <a:t>|  Fußzeile Blindtext, Name des Professors</a:t>
            </a:r>
          </a:p>
        </p:txBody>
      </p:sp>
      <p:sp>
        <p:nvSpPr>
          <p:cNvPr id="4" name="Foliennummernplatzhalter 3"/>
          <p:cNvSpPr>
            <a:spLocks noGrp="1"/>
          </p:cNvSpPr>
          <p:nvPr>
            <p:ph type="sldNum" sz="quarter" idx="12"/>
          </p:nvPr>
        </p:nvSpPr>
        <p:spPr/>
        <p:txBody>
          <a:bodyPr/>
          <a:lstStyle/>
          <a:p>
            <a:fld id="{43F0430C-3290-2846-9C5E-237D45BC81A9}" type="slidenum">
              <a:rPr lang="de-DE" smtClean="0"/>
              <a:t>‹Nr.›</a:t>
            </a:fld>
            <a:endParaRPr lang="de-DE"/>
          </a:p>
        </p:txBody>
      </p:sp>
    </p:spTree>
    <p:extLst>
      <p:ext uri="{BB962C8B-B14F-4D97-AF65-F5344CB8AC3E}">
        <p14:creationId xmlns:p14="http://schemas.microsoft.com/office/powerpoint/2010/main" val="438349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Bildseite">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A87C78A9-34DE-894E-89F8-58925FD10BD1}" type="datetime1">
              <a:rPr lang="de-DE" smtClean="0"/>
              <a:t>04.01.2023</a:t>
            </a:fld>
            <a:endParaRPr lang="de-DE"/>
          </a:p>
        </p:txBody>
      </p:sp>
      <p:sp>
        <p:nvSpPr>
          <p:cNvPr id="6" name="Fußzeilenplatzhalter 5"/>
          <p:cNvSpPr>
            <a:spLocks noGrp="1"/>
          </p:cNvSpPr>
          <p:nvPr>
            <p:ph type="ftr" sz="quarter" idx="11"/>
          </p:nvPr>
        </p:nvSpPr>
        <p:spPr/>
        <p:txBody>
          <a:bodyPr/>
          <a:lstStyle/>
          <a:p>
            <a:r>
              <a:rPr lang="de-DE"/>
              <a:t>|  Fußzeile Blindtext, Name des Professors</a:t>
            </a:r>
          </a:p>
        </p:txBody>
      </p:sp>
      <p:sp>
        <p:nvSpPr>
          <p:cNvPr id="7" name="Foliennummernplatzhalter 6"/>
          <p:cNvSpPr>
            <a:spLocks noGrp="1"/>
          </p:cNvSpPr>
          <p:nvPr>
            <p:ph type="sldNum" sz="quarter" idx="12"/>
          </p:nvPr>
        </p:nvSpPr>
        <p:spPr/>
        <p:txBody>
          <a:bodyPr/>
          <a:lstStyle/>
          <a:p>
            <a:fld id="{43F0430C-3290-2846-9C5E-237D45BC81A9}" type="slidenum">
              <a:rPr lang="de-DE" smtClean="0"/>
              <a:t>‹Nr.›</a:t>
            </a:fld>
            <a:endParaRPr lang="de-DE"/>
          </a:p>
        </p:txBody>
      </p:sp>
      <p:sp>
        <p:nvSpPr>
          <p:cNvPr id="2" name="Rechteck 1"/>
          <p:cNvSpPr/>
          <p:nvPr userDrawn="1"/>
        </p:nvSpPr>
        <p:spPr>
          <a:xfrm>
            <a:off x="1" y="1292785"/>
            <a:ext cx="9144000" cy="6804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v</a:t>
            </a:r>
          </a:p>
        </p:txBody>
      </p:sp>
      <p:sp>
        <p:nvSpPr>
          <p:cNvPr id="3" name="Bildplatzhalter 2"/>
          <p:cNvSpPr>
            <a:spLocks noGrp="1"/>
          </p:cNvSpPr>
          <p:nvPr>
            <p:ph type="pic" idx="1"/>
          </p:nvPr>
        </p:nvSpPr>
        <p:spPr>
          <a:xfrm>
            <a:off x="0" y="1487933"/>
            <a:ext cx="9144000" cy="4921587"/>
          </a:xfrm>
          <a:prstGeom prst="rect">
            <a:avLst/>
          </a:prstGeom>
          <a:blipFill rotWithShape="1">
            <a:blip r:embed="rId2"/>
            <a:srcRect/>
            <a:stretch>
              <a:fillRect t="-816"/>
            </a:stretch>
          </a:blipFill>
        </p:spPr>
        <p:txBody>
          <a:bodyPr/>
          <a:lstStyle>
            <a:lvl1pPr marL="0" indent="0">
              <a:buNone/>
              <a:defRPr sz="3200" b="0" i="0">
                <a:latin typeface="TheSans UHH Bold Caps"/>
                <a:cs typeface="TheSans UHH Bold Cap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Tree>
    <p:extLst>
      <p:ext uri="{BB962C8B-B14F-4D97-AF65-F5344CB8AC3E}">
        <p14:creationId xmlns:p14="http://schemas.microsoft.com/office/powerpoint/2010/main" val="3765034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Seite für den Textversand">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57200" y="2733492"/>
            <a:ext cx="8229600" cy="3387887"/>
          </a:xfrm>
          <a:prstGeom prst="rect">
            <a:avLst/>
          </a:prstGeom>
        </p:spPr>
        <p:txBody>
          <a:bodyPr wrap="square" lIns="0" tIns="0" bIns="0" numCol="2" spcCol="180000"/>
          <a:lstStyle>
            <a:lvl1pPr marL="0" marR="0" indent="0" algn="l" defTabSz="457200" rtl="0" eaLnBrk="1" fontAlgn="auto" latinLnBrk="0" hangingPunct="1">
              <a:lnSpc>
                <a:spcPct val="100000"/>
              </a:lnSpc>
              <a:spcBef>
                <a:spcPts val="0"/>
              </a:spcBef>
              <a:spcAft>
                <a:spcPts val="0"/>
              </a:spcAft>
              <a:buClr>
                <a:srgbClr val="3B515B"/>
              </a:buClr>
              <a:buSzTx/>
              <a:buFont typeface="Wingdings" charset="2"/>
              <a:buNone/>
              <a:tabLst/>
              <a:defRPr sz="1200" b="0" i="0" u="none" baseline="0">
                <a:effectLst/>
                <a:latin typeface="TheSans UHH Bold"/>
                <a:cs typeface="TheSans UHH Bold"/>
              </a:defRPr>
            </a:lvl1pPr>
            <a:lvl2pPr marL="0" indent="0">
              <a:lnSpc>
                <a:spcPct val="100000"/>
              </a:lnSpc>
              <a:spcBef>
                <a:spcPts val="0"/>
              </a:spcBef>
              <a:spcAft>
                <a:spcPts val="0"/>
              </a:spcAft>
              <a:buClr>
                <a:srgbClr val="3B515B"/>
              </a:buClr>
              <a:buFont typeface="Wingdings" charset="2"/>
              <a:buNone/>
              <a:defRPr sz="2400">
                <a:latin typeface="TheSans UHH Regular"/>
                <a:cs typeface="TheSans UHH Regular"/>
              </a:defRPr>
            </a:lvl2pPr>
            <a:lvl3pPr marL="0" indent="0">
              <a:lnSpc>
                <a:spcPct val="100000"/>
              </a:lnSpc>
              <a:spcBef>
                <a:spcPts val="0"/>
              </a:spcBef>
              <a:spcAft>
                <a:spcPts val="0"/>
              </a:spcAft>
              <a:buClr>
                <a:srgbClr val="3B515B"/>
              </a:buClr>
              <a:buFont typeface="Wingdings" charset="2"/>
              <a:buNone/>
              <a:defRPr sz="2400">
                <a:latin typeface="TheSans UHH Regular"/>
                <a:cs typeface="TheSans UHH Regular"/>
              </a:defRPr>
            </a:lvl3pPr>
            <a:lvl4pPr marL="0" indent="0">
              <a:lnSpc>
                <a:spcPct val="100000"/>
              </a:lnSpc>
              <a:spcBef>
                <a:spcPts val="0"/>
              </a:spcBef>
              <a:spcAft>
                <a:spcPts val="0"/>
              </a:spcAft>
              <a:buClr>
                <a:srgbClr val="3B515B"/>
              </a:buClr>
              <a:buFont typeface="Wingdings" charset="2"/>
              <a:buNone/>
              <a:defRPr sz="2400">
                <a:latin typeface="TheSans UHH Regular"/>
                <a:cs typeface="TheSans UHH Regular"/>
              </a:defRPr>
            </a:lvl4pPr>
            <a:lvl5pPr marL="0" indent="0">
              <a:lnSpc>
                <a:spcPct val="100000"/>
              </a:lnSpc>
              <a:spcBef>
                <a:spcPts val="0"/>
              </a:spcBef>
              <a:spcAft>
                <a:spcPts val="0"/>
              </a:spcAft>
              <a:buClr>
                <a:srgbClr val="3B515B"/>
              </a:buClr>
              <a:buFont typeface="Wingdings" charset="2"/>
              <a:buNone/>
              <a:defRPr sz="2400">
                <a:latin typeface="TheSans UHH Regular"/>
                <a:cs typeface="TheSans UHH Regular"/>
              </a:defRPr>
            </a:lvl5pPr>
            <a:lvl6pPr>
              <a:defRPr sz="1600"/>
            </a:lvl6pPr>
            <a:lvl7pPr>
              <a:defRPr sz="1600"/>
            </a:lvl7pPr>
            <a:lvl8pPr>
              <a:defRPr sz="1600"/>
            </a:lvl8pPr>
            <a:lvl9pPr>
              <a:defRPr sz="1600"/>
            </a:lvl9pPr>
          </a:lstStyle>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r>
              <a:rPr lang="de-DE" dirty="0"/>
              <a:t>ACHTUNG: Diese Folie ist ausschließlich für den Textversand gedacht, nicht für die Präsentation am </a:t>
            </a:r>
            <a:r>
              <a:rPr lang="de-DE" dirty="0" err="1"/>
              <a:t>Beamer</a:t>
            </a:r>
            <a:r>
              <a:rPr lang="de-DE" dirty="0"/>
              <a:t>! </a:t>
            </a:r>
          </a:p>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endParaRPr lang="de-DE" dirty="0"/>
          </a:p>
          <a:p>
            <a:pPr marL="0" marR="0" lvl="0" indent="0" algn="l" defTabSz="457200" rtl="0" eaLnBrk="1" fontAlgn="auto" latinLnBrk="0" hangingPunct="1">
              <a:lnSpc>
                <a:spcPct val="100000"/>
              </a:lnSpc>
              <a:spcBef>
                <a:spcPts val="0"/>
              </a:spcBef>
              <a:spcAft>
                <a:spcPts val="0"/>
              </a:spcAft>
              <a:buClr>
                <a:srgbClr val="3B515B"/>
              </a:buClr>
              <a:buSzTx/>
              <a:buFont typeface="Wingdings" charset="2"/>
              <a:buNone/>
              <a:tabLst/>
              <a:defRPr/>
            </a:pPr>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Sehr bekannt ist dieser: The quick </a:t>
            </a:r>
            <a:r>
              <a:rPr lang="de-DE" dirty="0" err="1"/>
              <a:t>brown</a:t>
            </a:r>
            <a:r>
              <a:rPr lang="de-DE" dirty="0"/>
              <a:t> </a:t>
            </a:r>
            <a:r>
              <a:rPr lang="de-DE" dirty="0" err="1"/>
              <a:t>fox</a:t>
            </a:r>
            <a:r>
              <a:rPr lang="de-DE" dirty="0"/>
              <a:t> </a:t>
            </a:r>
            <a:r>
              <a:rPr lang="de-DE" dirty="0" err="1"/>
              <a:t>jumps</a:t>
            </a:r>
            <a:r>
              <a:rPr lang="de-DE" dirty="0"/>
              <a:t> </a:t>
            </a:r>
            <a:r>
              <a:rPr lang="de-DE" dirty="0" err="1"/>
              <a:t>over</a:t>
            </a:r>
            <a:r>
              <a:rPr lang="de-DE" dirty="0"/>
              <a:t> </a:t>
            </a:r>
            <a:r>
              <a:rPr lang="de-DE" dirty="0" err="1"/>
              <a:t>the</a:t>
            </a:r>
            <a:r>
              <a:rPr lang="de-DE" dirty="0"/>
              <a:t> </a:t>
            </a:r>
            <a:r>
              <a:rPr lang="de-DE" dirty="0" err="1"/>
              <a:t>lazy</a:t>
            </a:r>
            <a:r>
              <a:rPr lang="de-DE" dirty="0"/>
              <a:t> </a:t>
            </a:r>
            <a:r>
              <a:rPr lang="de-DE" dirty="0" err="1"/>
              <a:t>old</a:t>
            </a:r>
            <a:r>
              <a:rPr lang="de-DE" dirty="0"/>
              <a:t> </a:t>
            </a:r>
            <a:r>
              <a:rPr lang="de-DE" dirty="0" err="1"/>
              <a:t>dog</a:t>
            </a:r>
            <a:r>
              <a:rPr lang="de-DE" dirty="0"/>
              <a:t>. Oft werden in </a:t>
            </a:r>
            <a:r>
              <a:rPr lang="de-DE" dirty="0" err="1"/>
              <a:t>Typoblindtexte</a:t>
            </a:r>
            <a:r>
              <a:rPr lang="de-DE" dirty="0"/>
              <a:t> auch fremdsprachige Satzteile eingebaut (AVAIL® </a:t>
            </a:r>
            <a:r>
              <a:rPr lang="de-DE" dirty="0" err="1"/>
              <a:t>and</a:t>
            </a:r>
            <a:r>
              <a:rPr lang="de-DE" dirty="0"/>
              <a:t> </a:t>
            </a:r>
            <a:r>
              <a:rPr lang="de-DE" dirty="0" err="1"/>
              <a:t>Wefox</a:t>
            </a:r>
            <a:r>
              <a:rPr lang="de-DE" dirty="0"/>
              <a:t>™ </a:t>
            </a:r>
            <a:r>
              <a:rPr lang="de-DE" dirty="0" err="1"/>
              <a:t>are</a:t>
            </a:r>
            <a:r>
              <a:rPr lang="de-DE" dirty="0"/>
              <a:t> </a:t>
            </a:r>
            <a:r>
              <a:rPr lang="de-DE" dirty="0" err="1"/>
              <a:t>testing</a:t>
            </a:r>
            <a:r>
              <a:rPr lang="de-DE" dirty="0"/>
              <a:t> </a:t>
            </a:r>
            <a:r>
              <a:rPr lang="de-DE" dirty="0" err="1"/>
              <a:t>aussi</a:t>
            </a:r>
            <a:r>
              <a:rPr lang="de-DE" dirty="0"/>
              <a:t> la </a:t>
            </a:r>
            <a:r>
              <a:rPr lang="de-DE" dirty="0" err="1"/>
              <a:t>Kerning</a:t>
            </a:r>
            <a:r>
              <a:rPr lang="de-DE" dirty="0"/>
              <a:t>), um die Wirkung in anderen Sprachen zu testen. In Lateinisch sieht zum Beispiel fast jede Schrift gut aus. </a:t>
            </a:r>
            <a:r>
              <a:rPr lang="de-DE" dirty="0" err="1"/>
              <a:t>Quod</a:t>
            </a:r>
            <a:r>
              <a:rPr lang="de-DE" dirty="0"/>
              <a:t> </a:t>
            </a:r>
            <a:r>
              <a:rPr lang="de-DE" dirty="0" err="1"/>
              <a:t>erat</a:t>
            </a:r>
            <a:r>
              <a:rPr lang="de-DE" dirty="0"/>
              <a:t> </a:t>
            </a:r>
            <a:r>
              <a:rPr lang="de-DE" dirty="0" err="1"/>
              <a:t>demonstrandum</a:t>
            </a:r>
            <a:r>
              <a:rPr lang="de-DE" dirty="0"/>
              <a:t>. Seit 1975 fehlen in den meisten Testtexten die Zahlen, weswegen nach </a:t>
            </a:r>
            <a:r>
              <a:rPr lang="de-DE" dirty="0" err="1"/>
              <a:t>TypoGb</a:t>
            </a:r>
            <a:r>
              <a:rPr lang="de-DE" dirty="0"/>
              <a:t>. 204 § ab dem Jahr 2034 Zahlen in 86 der Texte zur Pflicht werden. Nichteinhaltung wird mit bis zu 245 € oder 368 $ bestraft. Genauso wichtig in sind mittlerweile auch </a:t>
            </a:r>
            <a:r>
              <a:rPr lang="de-DE" dirty="0" err="1"/>
              <a:t>Âçcèñtë</a:t>
            </a:r>
            <a:r>
              <a:rPr lang="de-DE" dirty="0"/>
              <a:t>, die in neueren Schriften aber fast immer enthalten sind. Ein wichtiges aber schwierig zu integrierendes Feld sind </a:t>
            </a:r>
            <a:r>
              <a:rPr lang="de-DE" dirty="0" err="1"/>
              <a:t>OpenType</a:t>
            </a:r>
            <a:r>
              <a:rPr lang="de-DE" dirty="0"/>
              <a:t>-Funktionalitäten. Je nach Software und Voreinstellungen können eingebaute Kapitälchen, </a:t>
            </a:r>
            <a:r>
              <a:rPr lang="de-DE" dirty="0" err="1"/>
              <a:t>Kerning</a:t>
            </a:r>
            <a:r>
              <a:rPr lang="de-DE" dirty="0"/>
              <a:t> oder Ligaturen (sehr pfiffig) nicht richtig dargestellt </a:t>
            </a:r>
            <a:r>
              <a:rPr lang="de-DE" dirty="0" err="1"/>
              <a:t>werden.Dies</a:t>
            </a:r>
            <a:r>
              <a:rPr lang="de-DE" dirty="0"/>
              <a:t>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Sehr bekannt ist dieser: The quick </a:t>
            </a:r>
            <a:r>
              <a:rPr lang="de-DE" dirty="0" err="1"/>
              <a:t>brown</a:t>
            </a:r>
            <a:r>
              <a:rPr lang="de-DE" dirty="0"/>
              <a:t> </a:t>
            </a:r>
            <a:r>
              <a:rPr lang="de-DE" dirty="0" err="1"/>
              <a:t>fox</a:t>
            </a:r>
            <a:r>
              <a:rPr lang="de-DE" dirty="0"/>
              <a:t> </a:t>
            </a:r>
            <a:r>
              <a:rPr lang="de-DE" dirty="0" err="1"/>
              <a:t>jumps</a:t>
            </a:r>
            <a:r>
              <a:rPr lang="de-DE" dirty="0"/>
              <a:t> </a:t>
            </a:r>
            <a:r>
              <a:rPr lang="de-DE" dirty="0" err="1"/>
              <a:t>over</a:t>
            </a:r>
            <a:r>
              <a:rPr lang="de-DE" dirty="0"/>
              <a:t> </a:t>
            </a:r>
            <a:r>
              <a:rPr lang="de-DE" dirty="0" err="1"/>
              <a:t>the</a:t>
            </a:r>
            <a:r>
              <a:rPr lang="de-DE" dirty="0"/>
              <a:t> </a:t>
            </a:r>
            <a:r>
              <a:rPr lang="de-DE" dirty="0" err="1"/>
              <a:t>lazy</a:t>
            </a:r>
            <a:r>
              <a:rPr lang="de-DE" dirty="0"/>
              <a:t> </a:t>
            </a:r>
            <a:r>
              <a:rPr lang="de-DE" dirty="0" err="1"/>
              <a:t>old</a:t>
            </a:r>
            <a:r>
              <a:rPr lang="de-DE" dirty="0"/>
              <a:t> </a:t>
            </a:r>
            <a:r>
              <a:rPr lang="de-DE" dirty="0" err="1"/>
              <a:t>dog</a:t>
            </a:r>
            <a:r>
              <a:rPr lang="de-DE" dirty="0"/>
              <a:t>. Oft werden in </a:t>
            </a:r>
            <a:r>
              <a:rPr lang="de-DE" dirty="0" err="1"/>
              <a:t>Typoblindtexte</a:t>
            </a:r>
            <a:r>
              <a:rPr lang="de-DE" dirty="0"/>
              <a:t> auch</a:t>
            </a:r>
          </a:p>
        </p:txBody>
      </p:sp>
      <p:sp>
        <p:nvSpPr>
          <p:cNvPr id="7" name="Datumsplatzhalter 6"/>
          <p:cNvSpPr>
            <a:spLocks noGrp="1"/>
          </p:cNvSpPr>
          <p:nvPr>
            <p:ph type="dt" sz="half" idx="10"/>
          </p:nvPr>
        </p:nvSpPr>
        <p:spPr/>
        <p:txBody>
          <a:bodyPr/>
          <a:lstStyle/>
          <a:p>
            <a:fld id="{60E2A5F7-5432-C940-8998-969556BAB78E}" type="datetime1">
              <a:rPr lang="de-DE" smtClean="0"/>
              <a:t>04.01.2023</a:t>
            </a:fld>
            <a:endParaRPr lang="de-DE"/>
          </a:p>
        </p:txBody>
      </p:sp>
      <p:sp>
        <p:nvSpPr>
          <p:cNvPr id="8" name="Fußzeilenplatzhalter 7"/>
          <p:cNvSpPr>
            <a:spLocks noGrp="1"/>
          </p:cNvSpPr>
          <p:nvPr>
            <p:ph type="ftr" sz="quarter" idx="11"/>
          </p:nvPr>
        </p:nvSpPr>
        <p:spPr/>
        <p:txBody>
          <a:bodyPr/>
          <a:lstStyle/>
          <a:p>
            <a:r>
              <a:rPr lang="de-DE"/>
              <a:t>|  Fußzeile Blindtext, Name des Professors</a:t>
            </a:r>
            <a:endParaRPr lang="de-DE" dirty="0"/>
          </a:p>
        </p:txBody>
      </p:sp>
      <p:sp>
        <p:nvSpPr>
          <p:cNvPr id="9" name="Foliennummernplatzhalter 8"/>
          <p:cNvSpPr>
            <a:spLocks noGrp="1"/>
          </p:cNvSpPr>
          <p:nvPr>
            <p:ph type="sldNum" sz="quarter" idx="12"/>
          </p:nvPr>
        </p:nvSpPr>
        <p:spPr/>
        <p:txBody>
          <a:bodyPr/>
          <a:lstStyle/>
          <a:p>
            <a:fld id="{43F0430C-3290-2846-9C5E-237D45BC81A9}" type="slidenum">
              <a:rPr lang="de-DE" smtClean="0"/>
              <a:t>‹Nr.›</a:t>
            </a:fld>
            <a:endParaRPr lang="de-DE"/>
          </a:p>
        </p:txBody>
      </p:sp>
      <p:sp>
        <p:nvSpPr>
          <p:cNvPr id="10" name="Textplatzhalter 2"/>
          <p:cNvSpPr>
            <a:spLocks noGrp="1"/>
          </p:cNvSpPr>
          <p:nvPr>
            <p:ph type="body" idx="1" hasCustomPrompt="1"/>
          </p:nvPr>
        </p:nvSpPr>
        <p:spPr>
          <a:xfrm>
            <a:off x="457200" y="1826635"/>
            <a:ext cx="8229600" cy="630708"/>
          </a:xfrm>
          <a:prstGeom prst="rect">
            <a:avLst/>
          </a:prstGeom>
        </p:spPr>
        <p:txBody>
          <a:bodyPr lIns="0" tIns="0" anchor="t" anchorCtr="0"/>
          <a:lstStyle>
            <a:lvl1pPr marL="0" indent="0">
              <a:lnSpc>
                <a:spcPts val="2200"/>
              </a:lnSpc>
              <a:spcBef>
                <a:spcPts val="0"/>
              </a:spcBef>
              <a:buNone/>
              <a:defRPr sz="1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Sätze, die alle Buchstaben des Alphabets enthalten man nennt diese Sätze </a:t>
            </a:r>
            <a:r>
              <a:rPr lang="de-DE" dirty="0" err="1"/>
              <a:t>Pangrams</a:t>
            </a:r>
            <a:r>
              <a:rPr lang="de-DE" dirty="0"/>
              <a:t>. Sehr bekannt ist dieser</a:t>
            </a:r>
          </a:p>
        </p:txBody>
      </p:sp>
    </p:spTree>
    <p:extLst>
      <p:ext uri="{BB962C8B-B14F-4D97-AF65-F5344CB8AC3E}">
        <p14:creationId xmlns:p14="http://schemas.microsoft.com/office/powerpoint/2010/main" val="2136453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d_Titelfolie Steingrau">
    <p:spTree>
      <p:nvGrpSpPr>
        <p:cNvPr id="1" name=""/>
        <p:cNvGrpSpPr/>
        <p:nvPr/>
      </p:nvGrpSpPr>
      <p:grpSpPr>
        <a:xfrm>
          <a:off x="0" y="0"/>
          <a:ext cx="0" cy="0"/>
          <a:chOff x="0" y="0"/>
          <a:chExt cx="0" cy="0"/>
        </a:xfrm>
      </p:grpSpPr>
      <p:sp>
        <p:nvSpPr>
          <p:cNvPr id="2" name="Rechteck 1"/>
          <p:cNvSpPr/>
          <p:nvPr userDrawn="1"/>
        </p:nvSpPr>
        <p:spPr>
          <a:xfrm>
            <a:off x="0" y="1463675"/>
            <a:ext cx="9144000" cy="4954891"/>
          </a:xfrm>
          <a:prstGeom prst="rect">
            <a:avLst/>
          </a:prstGeom>
          <a:solidFill>
            <a:srgbClr val="3B51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5" name="Textplatzhalter 4"/>
          <p:cNvSpPr>
            <a:spLocks noGrp="1"/>
          </p:cNvSpPr>
          <p:nvPr>
            <p:ph type="body" sz="quarter" idx="14" hasCustomPrompt="1"/>
          </p:nvPr>
        </p:nvSpPr>
        <p:spPr>
          <a:xfrm>
            <a:off x="6871986" y="756430"/>
            <a:ext cx="1822752" cy="145907"/>
          </a:xfrm>
          <a:prstGeom prst="rect">
            <a:avLst/>
          </a:prstGeom>
        </p:spPr>
        <p:txBody>
          <a:bodyPr vert="horz" lIns="0" tIns="0" rIns="0" bIns="0"/>
          <a:lstStyle>
            <a:lvl1pPr marL="0" indent="0">
              <a:buNone/>
              <a:defRPr sz="1050" b="0" i="0" kern="0" spc="90" baseline="0">
                <a:solidFill>
                  <a:schemeClr val="tx1"/>
                </a:solidFill>
                <a:latin typeface="TheSans UHH Bold Caps"/>
                <a:cs typeface="TheSans UHH Bold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Fakultät</a:t>
            </a:r>
          </a:p>
        </p:txBody>
      </p:sp>
      <p:sp>
        <p:nvSpPr>
          <p:cNvPr id="6" name="Textplatzhalter 4"/>
          <p:cNvSpPr>
            <a:spLocks noGrp="1"/>
          </p:cNvSpPr>
          <p:nvPr>
            <p:ph type="body" sz="quarter" idx="15" hasCustomPrompt="1"/>
          </p:nvPr>
        </p:nvSpPr>
        <p:spPr>
          <a:xfrm>
            <a:off x="6878336" y="902337"/>
            <a:ext cx="1816402" cy="168274"/>
          </a:xfrm>
          <a:prstGeom prst="rect">
            <a:avLst/>
          </a:prstGeom>
        </p:spPr>
        <p:txBody>
          <a:bodyPr vert="horz" lIns="0" tIns="0" rIns="0" bIns="0" anchor="b" anchorCtr="0"/>
          <a:lstStyle>
            <a:lvl1pPr marL="0" indent="0">
              <a:buNone/>
              <a:defRPr sz="1050" b="0" i="0" kern="0" spc="40" baseline="0">
                <a:solidFill>
                  <a:srgbClr val="009CD1"/>
                </a:solidFill>
                <a:latin typeface="TheSans UHH SemiLight Caps"/>
                <a:cs typeface="TheSans UHH SemiLight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für </a:t>
            </a:r>
            <a:r>
              <a:rPr lang="de-DE" dirty="0" err="1"/>
              <a:t>rechtswissenschaft</a:t>
            </a:r>
            <a:endParaRPr lang="de-DE" dirty="0"/>
          </a:p>
        </p:txBody>
      </p:sp>
      <p:sp>
        <p:nvSpPr>
          <p:cNvPr id="11" name="Rechteck 10"/>
          <p:cNvSpPr/>
          <p:nvPr userDrawn="1"/>
        </p:nvSpPr>
        <p:spPr>
          <a:xfrm>
            <a:off x="0" y="6418566"/>
            <a:ext cx="9144000" cy="439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14" name="Inhaltsplatzhalter 20"/>
          <p:cNvSpPr>
            <a:spLocks noGrp="1"/>
          </p:cNvSpPr>
          <p:nvPr>
            <p:ph sz="quarter" idx="12" hasCustomPrompt="1"/>
          </p:nvPr>
        </p:nvSpPr>
        <p:spPr>
          <a:xfrm>
            <a:off x="342000" y="4425480"/>
            <a:ext cx="6121593"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15" name="Textplatzhalter 22"/>
          <p:cNvSpPr>
            <a:spLocks noGrp="1"/>
          </p:cNvSpPr>
          <p:nvPr>
            <p:ph type="body" sz="quarter" idx="13" hasCustomPrompt="1"/>
          </p:nvPr>
        </p:nvSpPr>
        <p:spPr>
          <a:xfrm>
            <a:off x="341314" y="3944230"/>
            <a:ext cx="6122280"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141456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e_Titelfolie Cyan">
    <p:spTree>
      <p:nvGrpSpPr>
        <p:cNvPr id="1" name=""/>
        <p:cNvGrpSpPr/>
        <p:nvPr/>
      </p:nvGrpSpPr>
      <p:grpSpPr>
        <a:xfrm>
          <a:off x="0" y="0"/>
          <a:ext cx="0" cy="0"/>
          <a:chOff x="0" y="0"/>
          <a:chExt cx="0" cy="0"/>
        </a:xfrm>
      </p:grpSpPr>
      <p:sp>
        <p:nvSpPr>
          <p:cNvPr id="8" name="Rechteck 7"/>
          <p:cNvSpPr/>
          <p:nvPr userDrawn="1"/>
        </p:nvSpPr>
        <p:spPr>
          <a:xfrm>
            <a:off x="0" y="1463675"/>
            <a:ext cx="9144000" cy="4954891"/>
          </a:xfrm>
          <a:prstGeom prst="rect">
            <a:avLst/>
          </a:prstGeom>
          <a:solidFill>
            <a:srgbClr val="0092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5" name="Textplatzhalter 4"/>
          <p:cNvSpPr>
            <a:spLocks noGrp="1"/>
          </p:cNvSpPr>
          <p:nvPr>
            <p:ph type="body" sz="quarter" idx="14" hasCustomPrompt="1"/>
          </p:nvPr>
        </p:nvSpPr>
        <p:spPr>
          <a:xfrm>
            <a:off x="6871986" y="756430"/>
            <a:ext cx="1822752" cy="145907"/>
          </a:xfrm>
          <a:prstGeom prst="rect">
            <a:avLst/>
          </a:prstGeom>
        </p:spPr>
        <p:txBody>
          <a:bodyPr vert="horz" lIns="0" tIns="0" rIns="0" bIns="0"/>
          <a:lstStyle>
            <a:lvl1pPr marL="0" indent="0">
              <a:buNone/>
              <a:defRPr sz="1050" b="0" i="0" kern="0" spc="90" baseline="0">
                <a:solidFill>
                  <a:schemeClr val="tx1"/>
                </a:solidFill>
                <a:latin typeface="TheSans UHH Bold Caps"/>
                <a:cs typeface="TheSans UHH Bold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Fakultät</a:t>
            </a:r>
          </a:p>
        </p:txBody>
      </p:sp>
      <p:sp>
        <p:nvSpPr>
          <p:cNvPr id="6" name="Textplatzhalter 4"/>
          <p:cNvSpPr>
            <a:spLocks noGrp="1"/>
          </p:cNvSpPr>
          <p:nvPr>
            <p:ph type="body" sz="quarter" idx="15" hasCustomPrompt="1"/>
          </p:nvPr>
        </p:nvSpPr>
        <p:spPr>
          <a:xfrm>
            <a:off x="6878336" y="902337"/>
            <a:ext cx="1816402" cy="168274"/>
          </a:xfrm>
          <a:prstGeom prst="rect">
            <a:avLst/>
          </a:prstGeom>
        </p:spPr>
        <p:txBody>
          <a:bodyPr vert="horz" lIns="0" tIns="0" rIns="0" bIns="0" anchor="b" anchorCtr="0"/>
          <a:lstStyle>
            <a:lvl1pPr marL="0" indent="0">
              <a:buNone/>
              <a:defRPr sz="1050" b="0" i="0" kern="0" spc="40" baseline="0">
                <a:solidFill>
                  <a:srgbClr val="009CD1"/>
                </a:solidFill>
                <a:latin typeface="TheSans UHH SemiLight Caps"/>
                <a:cs typeface="TheSans UHH SemiLight Caps"/>
              </a:defRPr>
            </a:lvl1pPr>
            <a:lvl2pPr marL="457200" indent="0">
              <a:buNone/>
              <a:defRPr sz="1600" b="0" i="0">
                <a:latin typeface="TheSans UHH Bold Caps"/>
                <a:cs typeface="TheSans UHH Bold Caps"/>
              </a:defRPr>
            </a:lvl2pPr>
            <a:lvl3pPr marL="914400" indent="0">
              <a:buNone/>
              <a:defRPr sz="1600" b="0" i="0">
                <a:latin typeface="TheSans UHH Bold Caps"/>
                <a:cs typeface="TheSans UHH Bold Caps"/>
              </a:defRPr>
            </a:lvl3pPr>
            <a:lvl4pPr marL="1371600" indent="0">
              <a:buNone/>
              <a:defRPr sz="1600" b="0" i="0">
                <a:latin typeface="TheSans UHH Bold Caps"/>
                <a:cs typeface="TheSans UHH Bold Caps"/>
              </a:defRPr>
            </a:lvl4pPr>
            <a:lvl5pPr marL="1828800" indent="0">
              <a:buNone/>
              <a:defRPr sz="1600" b="0" i="0">
                <a:latin typeface="TheSans UHH Bold Caps"/>
                <a:cs typeface="TheSans UHH Bold Caps"/>
              </a:defRPr>
            </a:lvl5pPr>
          </a:lstStyle>
          <a:p>
            <a:pPr lvl="0"/>
            <a:r>
              <a:rPr lang="de-DE" dirty="0"/>
              <a:t>für </a:t>
            </a:r>
            <a:r>
              <a:rPr lang="de-DE" dirty="0" err="1"/>
              <a:t>rechtswissenschaft</a:t>
            </a:r>
            <a:endParaRPr lang="de-DE" dirty="0"/>
          </a:p>
        </p:txBody>
      </p:sp>
      <p:sp>
        <p:nvSpPr>
          <p:cNvPr id="9" name="Rechteck 8"/>
          <p:cNvSpPr/>
          <p:nvPr userDrawn="1"/>
        </p:nvSpPr>
        <p:spPr>
          <a:xfrm>
            <a:off x="0" y="6418566"/>
            <a:ext cx="9144000" cy="439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a:solidFill>
                <a:prstClr val="white"/>
              </a:solidFill>
            </a:endParaRPr>
          </a:p>
        </p:txBody>
      </p:sp>
      <p:sp>
        <p:nvSpPr>
          <p:cNvPr id="11" name="Inhaltsplatzhalter 20"/>
          <p:cNvSpPr>
            <a:spLocks noGrp="1"/>
          </p:cNvSpPr>
          <p:nvPr>
            <p:ph sz="quarter" idx="12" hasCustomPrompt="1"/>
          </p:nvPr>
        </p:nvSpPr>
        <p:spPr>
          <a:xfrm>
            <a:off x="342000" y="4425480"/>
            <a:ext cx="6121593" cy="1181873"/>
          </a:xfrm>
          <a:prstGeom prst="rect">
            <a:avLst/>
          </a:prstGeom>
        </p:spPr>
        <p:txBody>
          <a:bodyPr vert="horz" tIns="46800"/>
          <a:lstStyle>
            <a:lvl1pPr marL="0" indent="0">
              <a:lnSpc>
                <a:spcPts val="4400"/>
              </a:lnSpc>
              <a:spcBef>
                <a:spcPts val="0"/>
              </a:spcBef>
              <a:buNone/>
              <a:defRPr sz="4000" b="0" i="0">
                <a:solidFill>
                  <a:schemeClr val="bg1"/>
                </a:solidFill>
                <a:latin typeface="TheSans UHH Bold Caps"/>
                <a:cs typeface="TheSans UHH Bold Caps"/>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Dies ist ein </a:t>
            </a:r>
            <a:r>
              <a:rPr lang="de-DE" dirty="0" err="1"/>
              <a:t>Typoblindtext</a:t>
            </a:r>
            <a:br>
              <a:rPr lang="de-DE" dirty="0"/>
            </a:br>
            <a:r>
              <a:rPr lang="de-DE" dirty="0"/>
              <a:t>An ihm kann man sehen</a:t>
            </a:r>
          </a:p>
        </p:txBody>
      </p:sp>
      <p:sp>
        <p:nvSpPr>
          <p:cNvPr id="12" name="Textplatzhalter 22"/>
          <p:cNvSpPr>
            <a:spLocks noGrp="1"/>
          </p:cNvSpPr>
          <p:nvPr>
            <p:ph type="body" sz="quarter" idx="13" hasCustomPrompt="1"/>
          </p:nvPr>
        </p:nvSpPr>
        <p:spPr>
          <a:xfrm>
            <a:off x="341314" y="3944230"/>
            <a:ext cx="6122279" cy="481013"/>
          </a:xfrm>
          <a:prstGeom prst="rect">
            <a:avLst/>
          </a:prstGeom>
        </p:spPr>
        <p:txBody>
          <a:bodyPr vert="horz"/>
          <a:lstStyle>
            <a:lvl1pPr marL="0" indent="0">
              <a:buNone/>
              <a:defRPr sz="2000" b="0" i="0">
                <a:solidFill>
                  <a:schemeClr val="bg1"/>
                </a:solidFill>
                <a:latin typeface="TheSans UHH Bold Caps"/>
                <a:cs typeface="TheSans UHH Bold Caps"/>
              </a:defRPr>
            </a:lvl1pPr>
          </a:lstStyle>
          <a:p>
            <a:pPr lvl="0"/>
            <a:r>
              <a:rPr lang="de-DE" dirty="0"/>
              <a:t>Name des Referenten</a:t>
            </a:r>
          </a:p>
        </p:txBody>
      </p:sp>
    </p:spTree>
    <p:extLst>
      <p:ext uri="{BB962C8B-B14F-4D97-AF65-F5344CB8AC3E}">
        <p14:creationId xmlns:p14="http://schemas.microsoft.com/office/powerpoint/2010/main" val="4155104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ufzählung">
    <p:spTree>
      <p:nvGrpSpPr>
        <p:cNvPr id="1" name=""/>
        <p:cNvGrpSpPr/>
        <p:nvPr/>
      </p:nvGrpSpPr>
      <p:grpSpPr>
        <a:xfrm>
          <a:off x="0" y="0"/>
          <a:ext cx="0" cy="0"/>
          <a:chOff x="0" y="0"/>
          <a:chExt cx="0" cy="0"/>
        </a:xfrm>
      </p:grpSpPr>
      <p:sp>
        <p:nvSpPr>
          <p:cNvPr id="12" name="Inhaltsplatzhalter 3"/>
          <p:cNvSpPr>
            <a:spLocks noGrp="1"/>
          </p:cNvSpPr>
          <p:nvPr>
            <p:ph sz="half" idx="2"/>
          </p:nvPr>
        </p:nvSpPr>
        <p:spPr>
          <a:xfrm>
            <a:off x="457200" y="2840400"/>
            <a:ext cx="7639200" cy="3233015"/>
          </a:xfrm>
          <a:prstGeom prst="rect">
            <a:avLst/>
          </a:prstGeom>
        </p:spPr>
        <p:txBody>
          <a:bodyPr lIns="0" tIns="0" rIns="0" bIns="0"/>
          <a:lstStyle>
            <a:lvl1pPr marL="252000" indent="-252000">
              <a:lnSpc>
                <a:spcPts val="3050"/>
              </a:lnSpc>
              <a:spcBef>
                <a:spcPts val="0"/>
              </a:spcBef>
              <a:spcAft>
                <a:spcPts val="1100"/>
              </a:spcAft>
              <a:buClr>
                <a:schemeClr val="tx1"/>
              </a:buClr>
              <a:buFont typeface="Wingdings" charset="2"/>
              <a:buChar char="§"/>
              <a:defRPr sz="2400">
                <a:latin typeface="TheSans UHH Regular"/>
                <a:cs typeface="TheSans UHH Regular"/>
              </a:defRPr>
            </a:lvl1pPr>
            <a:lvl2pPr marL="504000" indent="-252000">
              <a:spcBef>
                <a:spcPts val="0"/>
              </a:spcBef>
              <a:spcAft>
                <a:spcPts val="1100"/>
              </a:spcAft>
              <a:buClr>
                <a:srgbClr val="3B515B"/>
              </a:buClr>
              <a:buSzPct val="100000"/>
              <a:buFont typeface="Wingdings" charset="2"/>
              <a:buChar char="§"/>
              <a:defRPr sz="2000">
                <a:latin typeface="TheSans UHH Regular"/>
                <a:cs typeface="TheSans UHH Regular"/>
              </a:defRPr>
            </a:lvl2pPr>
            <a:lvl3pPr marL="756000" indent="-252000">
              <a:spcBef>
                <a:spcPts val="0"/>
              </a:spcBef>
              <a:spcAft>
                <a:spcPts val="1100"/>
              </a:spcAft>
              <a:buClr>
                <a:srgbClr val="75858C"/>
              </a:buClr>
              <a:buFont typeface="Lucida Grande"/>
              <a:buChar char="▪"/>
              <a:defRPr sz="2000">
                <a:latin typeface="TheSans UHH Regular"/>
                <a:cs typeface="TheSans UHH Regular"/>
              </a:defRPr>
            </a:lvl3pPr>
            <a:lvl4pPr marL="756000" indent="-252000">
              <a:spcBef>
                <a:spcPts val="0"/>
              </a:spcBef>
              <a:spcAft>
                <a:spcPts val="1100"/>
              </a:spcAft>
              <a:buClr>
                <a:srgbClr val="3B515B"/>
              </a:buClr>
              <a:buFont typeface="Wingdings" charset="2"/>
              <a:buChar char="§"/>
              <a:defRPr sz="2000">
                <a:latin typeface="TheSans UHH Regular"/>
                <a:cs typeface="TheSans UHH Regular"/>
              </a:defRPr>
            </a:lvl4pPr>
            <a:lvl5pPr marL="756000" indent="-252000">
              <a:spcBef>
                <a:spcPts val="0"/>
              </a:spcBef>
              <a:spcAft>
                <a:spcPts val="1100"/>
              </a:spcAft>
              <a:buClr>
                <a:srgbClr val="3B515B"/>
              </a:buClr>
              <a:buFont typeface="Wingdings" charset="2"/>
              <a:buChar char="§"/>
              <a:defRPr sz="20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11" name="Textplatzhalter 2"/>
          <p:cNvSpPr>
            <a:spLocks noGrp="1"/>
          </p:cNvSpPr>
          <p:nvPr>
            <p:ph type="body" idx="1" hasCustomPrompt="1"/>
          </p:nvPr>
        </p:nvSpPr>
        <p:spPr>
          <a:xfrm>
            <a:off x="457200" y="1774800"/>
            <a:ext cx="76392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ob alle Buchstaben da sind, wie sie aussehen</a:t>
            </a:r>
          </a:p>
          <a:p>
            <a:pPr lvl="0"/>
            <a:r>
              <a:rPr lang="de-DE" dirty="0"/>
              <a:t>und ob alle </a:t>
            </a:r>
            <a:r>
              <a:rPr lang="de-DE" dirty="0" err="1"/>
              <a:t>buchstaben</a:t>
            </a:r>
            <a:r>
              <a:rPr lang="de-DE" dirty="0"/>
              <a:t> da sind</a:t>
            </a:r>
          </a:p>
        </p:txBody>
      </p:sp>
      <p:sp>
        <p:nvSpPr>
          <p:cNvPr id="14" name="Foliennummernplatzhalter 5"/>
          <p:cNvSpPr>
            <a:spLocks noGrp="1"/>
          </p:cNvSpPr>
          <p:nvPr>
            <p:ph type="sldNum" sz="quarter" idx="4"/>
          </p:nvPr>
        </p:nvSpPr>
        <p:spPr>
          <a:xfrm>
            <a:off x="7296904" y="6442393"/>
            <a:ext cx="1389896" cy="365125"/>
          </a:xfrm>
          <a:prstGeom prst="rect">
            <a:avLst/>
          </a:prstGeom>
        </p:spPr>
        <p:txBody>
          <a:bodyPr vert="horz" lIns="91440" tIns="45720" rIns="91440" bIns="45720" rtlCol="0" anchor="ctr"/>
          <a:lstStyle>
            <a:lvl1pPr algn="r">
              <a:defRPr sz="1200" b="0" i="0">
                <a:solidFill>
                  <a:srgbClr val="000000"/>
                </a:solidFill>
                <a:latin typeface="TheSans UHH Regular"/>
                <a:cs typeface="TheSans UHH Regular"/>
              </a:defRPr>
            </a:lvl1pPr>
          </a:lstStyle>
          <a:p>
            <a:fld id="{43F0430C-3290-2846-9C5E-237D45BC81A9}" type="slidenum">
              <a:rPr lang="de-DE" smtClean="0"/>
              <a:pPr/>
              <a:t>‹Nr.›</a:t>
            </a:fld>
            <a:endParaRPr lang="de-DE" dirty="0"/>
          </a:p>
        </p:txBody>
      </p:sp>
      <p:sp>
        <p:nvSpPr>
          <p:cNvPr id="7" name="Datumsplatzhalter 3"/>
          <p:cNvSpPr>
            <a:spLocks noGrp="1"/>
          </p:cNvSpPr>
          <p:nvPr>
            <p:ph type="dt" sz="half" idx="10"/>
          </p:nvPr>
        </p:nvSpPr>
        <p:spPr>
          <a:xfrm>
            <a:off x="457200" y="6442393"/>
            <a:ext cx="907185" cy="365125"/>
          </a:xfrm>
          <a:prstGeom prst="rect">
            <a:avLst/>
          </a:prstGeom>
        </p:spPr>
        <p:txBody>
          <a:bodyPr vert="horz" lIns="0" tIns="45720" rIns="91440" bIns="45720" rtlCol="0" anchor="ctr"/>
          <a:lstStyle>
            <a:lvl1pPr algn="l">
              <a:defRPr sz="1200" b="0" i="0">
                <a:solidFill>
                  <a:schemeClr val="tx1"/>
                </a:solidFill>
                <a:latin typeface="TheSans UHH Regular"/>
                <a:cs typeface="TheSans UHH Regular"/>
              </a:defRPr>
            </a:lvl1pPr>
          </a:lstStyle>
          <a:p>
            <a:fld id="{CF42CCF1-1A89-C34C-B1B4-89EF2B026F58}" type="datetime1">
              <a:rPr lang="de-DE" smtClean="0">
                <a:solidFill>
                  <a:prstClr val="black"/>
                </a:solidFill>
              </a:rPr>
              <a:pPr/>
              <a:t>04.01.2023</a:t>
            </a:fld>
            <a:endParaRPr lang="de-DE" dirty="0">
              <a:solidFill>
                <a:prstClr val="black"/>
              </a:solidFill>
            </a:endParaRPr>
          </a:p>
        </p:txBody>
      </p:sp>
      <p:sp>
        <p:nvSpPr>
          <p:cNvPr id="8" name="Fußzeilenplatzhalter 4"/>
          <p:cNvSpPr>
            <a:spLocks noGrp="1"/>
          </p:cNvSpPr>
          <p:nvPr>
            <p:ph type="ftr" sz="quarter" idx="3"/>
          </p:nvPr>
        </p:nvSpPr>
        <p:spPr>
          <a:xfrm>
            <a:off x="1090788" y="6442393"/>
            <a:ext cx="4522788" cy="365125"/>
          </a:xfrm>
          <a:prstGeom prst="rect">
            <a:avLst/>
          </a:prstGeom>
        </p:spPr>
        <p:txBody>
          <a:bodyPr vert="horz" lIns="0" tIns="45720" rIns="91440" bIns="45720" rtlCol="0" anchor="ctr"/>
          <a:lstStyle>
            <a:lvl1pPr algn="l">
              <a:defRPr sz="1200" b="0" i="0">
                <a:solidFill>
                  <a:srgbClr val="000000"/>
                </a:solidFill>
                <a:latin typeface="TheSans UHH Regular"/>
                <a:cs typeface="TheSans UHH Regular"/>
              </a:defRPr>
            </a:lvl1pPr>
          </a:lstStyle>
          <a:p>
            <a:r>
              <a:rPr lang="de-DE"/>
              <a:t>|  Fußzeile Blindtext, Name des Professors</a:t>
            </a:r>
            <a:endParaRPr lang="de-DE" dirty="0"/>
          </a:p>
        </p:txBody>
      </p:sp>
    </p:spTree>
    <p:extLst>
      <p:ext uri="{BB962C8B-B14F-4D97-AF65-F5344CB8AC3E}">
        <p14:creationId xmlns:p14="http://schemas.microsoft.com/office/powerpoint/2010/main" val="20924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57199" y="2840895"/>
            <a:ext cx="7639302" cy="3280939"/>
          </a:xfrm>
          <a:prstGeom prst="rect">
            <a:avLst/>
          </a:prstGeom>
        </p:spPr>
        <p:txBody>
          <a:bodyPr lIns="0" tIns="0" bIns="0"/>
          <a:lstStyle>
            <a:lvl1pPr marL="0" indent="0">
              <a:lnSpc>
                <a:spcPts val="3050"/>
              </a:lnSpc>
              <a:spcBef>
                <a:spcPts val="0"/>
              </a:spcBef>
              <a:spcAft>
                <a:spcPts val="0"/>
              </a:spcAft>
              <a:buClr>
                <a:srgbClr val="3B515B"/>
              </a:buClr>
              <a:buFont typeface="Wingdings" charset="2"/>
              <a:buNone/>
              <a:defRPr sz="2400" baseline="0">
                <a:latin typeface="TheSans UHH Regular"/>
                <a:cs typeface="TheSans UHH Regular"/>
              </a:defRPr>
            </a:lvl1pPr>
            <a:lvl2pPr marL="0" indent="0">
              <a:lnSpc>
                <a:spcPct val="100000"/>
              </a:lnSpc>
              <a:spcBef>
                <a:spcPts val="0"/>
              </a:spcBef>
              <a:spcAft>
                <a:spcPts val="0"/>
              </a:spcAft>
              <a:buClr>
                <a:srgbClr val="3B515B"/>
              </a:buClr>
              <a:buFont typeface="Wingdings" charset="2"/>
              <a:buNone/>
              <a:defRPr sz="2400">
                <a:latin typeface="TheSans UHH Regular"/>
                <a:cs typeface="TheSans UHH Regular"/>
              </a:defRPr>
            </a:lvl2pPr>
            <a:lvl3pPr marL="0" indent="0">
              <a:lnSpc>
                <a:spcPct val="100000"/>
              </a:lnSpc>
              <a:spcBef>
                <a:spcPts val="0"/>
              </a:spcBef>
              <a:spcAft>
                <a:spcPts val="0"/>
              </a:spcAft>
              <a:buClr>
                <a:srgbClr val="3B515B"/>
              </a:buClr>
              <a:buFont typeface="Wingdings" charset="2"/>
              <a:buNone/>
              <a:defRPr sz="2400">
                <a:latin typeface="TheSans UHH Regular"/>
                <a:cs typeface="TheSans UHH Regular"/>
              </a:defRPr>
            </a:lvl3pPr>
            <a:lvl4pPr marL="0" indent="0">
              <a:lnSpc>
                <a:spcPct val="100000"/>
              </a:lnSpc>
              <a:spcBef>
                <a:spcPts val="0"/>
              </a:spcBef>
              <a:spcAft>
                <a:spcPts val="0"/>
              </a:spcAft>
              <a:buClr>
                <a:srgbClr val="3B515B"/>
              </a:buClr>
              <a:buFont typeface="Wingdings" charset="2"/>
              <a:buNone/>
              <a:defRPr sz="2400">
                <a:latin typeface="TheSans UHH Regular"/>
                <a:cs typeface="TheSans UHH Regular"/>
              </a:defRPr>
            </a:lvl4pPr>
            <a:lvl5pPr marL="0" indent="0">
              <a:lnSpc>
                <a:spcPct val="100000"/>
              </a:lnSpc>
              <a:spcBef>
                <a:spcPts val="0"/>
              </a:spcBef>
              <a:spcAft>
                <a:spcPts val="0"/>
              </a:spcAft>
              <a:buClr>
                <a:srgbClr val="3B515B"/>
              </a:buClr>
              <a:buFont typeface="Wingdings" charset="2"/>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Manchmal Sätze, die alle Buchstaben des Alphabets enthalten - man nennt diese Sätze »</a:t>
            </a:r>
            <a:r>
              <a:rPr lang="de-DE" dirty="0" err="1"/>
              <a:t>Pangrams</a:t>
            </a:r>
            <a:r>
              <a:rPr lang="de-DE" dirty="0"/>
              <a:t>«. Dies ist ein </a:t>
            </a:r>
            <a:r>
              <a:rPr lang="de-DE" dirty="0" err="1"/>
              <a:t>Typoblindtext</a:t>
            </a:r>
            <a:r>
              <a:rPr lang="de-DE" dirty="0"/>
              <a:t>. An ihm kann man sehen, ob alle Buchstaben da sind und wie sie aussehen. Manchmal benutzt man Worte wie</a:t>
            </a:r>
          </a:p>
        </p:txBody>
      </p:sp>
      <p:sp>
        <p:nvSpPr>
          <p:cNvPr id="7" name="Datumsplatzhalter 6"/>
          <p:cNvSpPr>
            <a:spLocks noGrp="1"/>
          </p:cNvSpPr>
          <p:nvPr>
            <p:ph type="dt" sz="half" idx="10"/>
          </p:nvPr>
        </p:nvSpPr>
        <p:spPr/>
        <p:txBody>
          <a:bodyPr/>
          <a:lstStyle/>
          <a:p>
            <a:fld id="{3DF2150B-76F6-DE49-9C43-3D4065485782}" type="datetime1">
              <a:rPr lang="de-DE" smtClean="0">
                <a:solidFill>
                  <a:prstClr val="black"/>
                </a:solidFill>
              </a:rPr>
              <a:pPr/>
              <a:t>04.01.2023</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endParaRPr lang="de-DE" dirty="0"/>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13" name="Textplatzhalter 2"/>
          <p:cNvSpPr>
            <a:spLocks noGrp="1"/>
          </p:cNvSpPr>
          <p:nvPr>
            <p:ph type="body" idx="13" hasCustomPrompt="1"/>
          </p:nvPr>
        </p:nvSpPr>
        <p:spPr>
          <a:xfrm>
            <a:off x="457199" y="1774800"/>
            <a:ext cx="7639301"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Hamburg </a:t>
            </a:r>
            <a:r>
              <a:rPr lang="de-DE" dirty="0" err="1"/>
              <a:t>Hamburgefonts</a:t>
            </a:r>
            <a:r>
              <a:rPr lang="de-DE" dirty="0"/>
              <a:t>, </a:t>
            </a:r>
            <a:r>
              <a:rPr lang="de-DE" dirty="0" err="1"/>
              <a:t>Rafgenduks</a:t>
            </a:r>
            <a:endParaRPr lang="de-DE" dirty="0"/>
          </a:p>
        </p:txBody>
      </p:sp>
    </p:spTree>
    <p:extLst>
      <p:ext uri="{BB962C8B-B14F-4D97-AF65-F5344CB8AC3E}">
        <p14:creationId xmlns:p14="http://schemas.microsoft.com/office/powerpoint/2010/main" val="139154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Vergleich">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24732" y="2840400"/>
            <a:ext cx="3913094" cy="3322593"/>
          </a:xfrm>
          <a:prstGeom prst="rect">
            <a:avLst/>
          </a:prstGeom>
        </p:spPr>
        <p:txBody>
          <a:bodyPr lIns="0" tIns="0" rIns="0" bIns="0"/>
          <a:lstStyle>
            <a:lvl1pPr marL="252000" indent="-252000">
              <a:lnSpc>
                <a:spcPts val="3050"/>
              </a:lnSpc>
              <a:spcBef>
                <a:spcPts val="0"/>
              </a:spcBef>
              <a:spcAft>
                <a:spcPts val="1100"/>
              </a:spcAft>
              <a:buClr>
                <a:srgbClr val="E2001A"/>
              </a:buClr>
              <a:buFont typeface="Wingdings" charset="2"/>
              <a:buChar char="§"/>
              <a:defRPr sz="2400">
                <a:latin typeface="TheSans UHH Regular"/>
                <a:cs typeface="TheSans UHH Regular"/>
              </a:defRPr>
            </a:lvl1pPr>
            <a:lvl2pPr marL="504000" indent="-252000">
              <a:lnSpc>
                <a:spcPct val="100000"/>
              </a:lnSpc>
              <a:spcBef>
                <a:spcPts val="0"/>
              </a:spcBef>
              <a:spcAft>
                <a:spcPts val="1100"/>
              </a:spcAft>
              <a:buClr>
                <a:srgbClr val="3B515B"/>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75858C"/>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E2001A"/>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E2001A"/>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6" name="Inhaltsplatzhalter 5"/>
          <p:cNvSpPr>
            <a:spLocks noGrp="1"/>
          </p:cNvSpPr>
          <p:nvPr>
            <p:ph sz="quarter" idx="4"/>
          </p:nvPr>
        </p:nvSpPr>
        <p:spPr>
          <a:xfrm>
            <a:off x="4787195" y="2840400"/>
            <a:ext cx="3907543" cy="3322595"/>
          </a:xfrm>
          <a:prstGeom prst="rect">
            <a:avLst/>
          </a:prstGeom>
        </p:spPr>
        <p:txBody>
          <a:bodyPr lIns="0" tIns="0" bIns="0"/>
          <a:lstStyle>
            <a:lvl1pPr marL="252000" indent="-252000">
              <a:lnSpc>
                <a:spcPts val="3050"/>
              </a:lnSpc>
              <a:spcBef>
                <a:spcPts val="0"/>
              </a:spcBef>
              <a:spcAft>
                <a:spcPts val="1100"/>
              </a:spcAft>
              <a:buClr>
                <a:srgbClr val="009CD1"/>
              </a:buClr>
              <a:buFont typeface="Wingdings" charset="2"/>
              <a:buChar char="§"/>
              <a:defRPr sz="2400">
                <a:latin typeface="TheSans UHH Regular"/>
                <a:cs typeface="TheSans UHH Regular"/>
              </a:defRPr>
            </a:lvl1pPr>
            <a:lvl2pPr marL="504000" indent="-252000">
              <a:lnSpc>
                <a:spcPct val="100000"/>
              </a:lnSpc>
              <a:spcBef>
                <a:spcPts val="0"/>
              </a:spcBef>
              <a:spcAft>
                <a:spcPts val="1100"/>
              </a:spcAft>
              <a:buClr>
                <a:srgbClr val="3B515B"/>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75858C"/>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p:txBody>
      </p:sp>
      <p:sp>
        <p:nvSpPr>
          <p:cNvPr id="7" name="Datumsplatzhalter 6"/>
          <p:cNvSpPr>
            <a:spLocks noGrp="1"/>
          </p:cNvSpPr>
          <p:nvPr>
            <p:ph type="dt" sz="half" idx="10"/>
          </p:nvPr>
        </p:nvSpPr>
        <p:spPr/>
        <p:txBody>
          <a:bodyPr/>
          <a:lstStyle/>
          <a:p>
            <a:fld id="{424E7B92-0EE2-3B44-AAA0-3709F171F8B8}" type="datetime1">
              <a:rPr lang="de-DE" smtClean="0">
                <a:solidFill>
                  <a:prstClr val="black"/>
                </a:solidFill>
              </a:rPr>
              <a:pPr/>
              <a:t>04.01.2023</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13"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a:t>
            </a:r>
            <a:r>
              <a:rPr lang="de-DE" dirty="0" err="1"/>
              <a:t>blindtext</a:t>
            </a:r>
            <a:r>
              <a:rPr lang="de-DE" dirty="0"/>
              <a:t> der</a:t>
            </a:r>
          </a:p>
          <a:p>
            <a:pPr lvl="0"/>
            <a:r>
              <a:rPr lang="de-DE" dirty="0" err="1"/>
              <a:t>Hamburgefonts</a:t>
            </a:r>
            <a:r>
              <a:rPr lang="de-DE" dirty="0"/>
              <a:t> oder </a:t>
            </a:r>
            <a:r>
              <a:rPr lang="de-DE" dirty="0" err="1"/>
              <a:t>Handgloves</a:t>
            </a:r>
            <a:endParaRPr lang="de-DE" dirty="0"/>
          </a:p>
        </p:txBody>
      </p:sp>
    </p:spTree>
    <p:extLst>
      <p:ext uri="{BB962C8B-B14F-4D97-AF65-F5344CB8AC3E}">
        <p14:creationId xmlns:p14="http://schemas.microsoft.com/office/powerpoint/2010/main" val="17338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ext-Bild">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38244" y="2856736"/>
            <a:ext cx="3913094" cy="3278944"/>
          </a:xfrm>
          <a:prstGeom prst="rect">
            <a:avLst/>
          </a:prstGeom>
        </p:spPr>
        <p:txBody>
          <a:bodyPr lIns="0" tIns="0" rIns="0" bIns="0"/>
          <a:lstStyle>
            <a:lvl1pPr marL="0" indent="0">
              <a:lnSpc>
                <a:spcPts val="2450"/>
              </a:lnSpc>
              <a:spcBef>
                <a:spcPts val="0"/>
              </a:spcBef>
              <a:spcAft>
                <a:spcPts val="1100"/>
              </a:spcAft>
              <a:buClr>
                <a:srgbClr val="E2001A"/>
              </a:buClr>
              <a:buFont typeface="Arial"/>
              <a:buNone/>
              <a:defRPr sz="2000" baseline="0">
                <a:latin typeface="TheSans UHH Regular"/>
                <a:cs typeface="TheSans UHH Regular"/>
              </a:defRPr>
            </a:lvl1pPr>
            <a:lvl2pPr marL="252000" indent="0">
              <a:lnSpc>
                <a:spcPct val="100000"/>
              </a:lnSpc>
              <a:spcBef>
                <a:spcPts val="0"/>
              </a:spcBef>
              <a:spcAft>
                <a:spcPts val="1100"/>
              </a:spcAft>
              <a:buClr>
                <a:srgbClr val="E2001A"/>
              </a:buClr>
              <a:buFont typeface="Arial"/>
              <a:buNone/>
              <a:defRPr sz="2400">
                <a:latin typeface="TheSans UHH Regular"/>
                <a:cs typeface="TheSans UHH Regular"/>
              </a:defRPr>
            </a:lvl2pPr>
            <a:lvl3pPr marL="504000" indent="0">
              <a:lnSpc>
                <a:spcPct val="100000"/>
              </a:lnSpc>
              <a:spcBef>
                <a:spcPts val="0"/>
              </a:spcBef>
              <a:spcAft>
                <a:spcPts val="1100"/>
              </a:spcAft>
              <a:buClr>
                <a:srgbClr val="E2001A"/>
              </a:buClr>
              <a:buFont typeface="Arial"/>
              <a:buNone/>
              <a:defRPr sz="2400">
                <a:latin typeface="TheSans UHH Regular"/>
                <a:cs typeface="TheSans UHH Regular"/>
              </a:defRPr>
            </a:lvl3pPr>
            <a:lvl4pPr marL="504000" indent="0">
              <a:lnSpc>
                <a:spcPct val="100000"/>
              </a:lnSpc>
              <a:spcBef>
                <a:spcPts val="0"/>
              </a:spcBef>
              <a:spcAft>
                <a:spcPts val="1100"/>
              </a:spcAft>
              <a:buClr>
                <a:srgbClr val="E2001A"/>
              </a:buClr>
              <a:buFont typeface="Arial"/>
              <a:buNone/>
              <a:defRPr sz="2400">
                <a:latin typeface="TheSans UHH Regular"/>
                <a:cs typeface="TheSans UHH Regular"/>
              </a:defRPr>
            </a:lvl4pPr>
            <a:lvl5pPr marL="504000" indent="0">
              <a:lnSpc>
                <a:spcPct val="100000"/>
              </a:lnSpc>
              <a:spcBef>
                <a:spcPts val="0"/>
              </a:spcBef>
              <a:spcAft>
                <a:spcPts val="1100"/>
              </a:spcAft>
              <a:buClr>
                <a:srgbClr val="E2001A"/>
              </a:buClr>
              <a:buFont typeface="Arial"/>
              <a:buNone/>
              <a:defRPr sz="2400">
                <a:latin typeface="TheSans UHH Regular"/>
                <a:cs typeface="TheSans UHH Regular"/>
              </a:defRPr>
            </a:lvl5pPr>
            <a:lvl6pPr>
              <a:defRPr sz="1600"/>
            </a:lvl6pPr>
            <a:lvl7pPr>
              <a:defRPr sz="1600"/>
            </a:lvl7pPr>
            <a:lvl8pPr>
              <a:defRPr sz="1600"/>
            </a:lvl8pPr>
            <a:lvl9pPr>
              <a:defRPr sz="1600"/>
            </a:lvl9pPr>
          </a:lstStyle>
          <a:p>
            <a:pPr lvl="0"/>
            <a:r>
              <a:rPr lang="de-DE" dirty="0"/>
              <a:t>Dies ist ein </a:t>
            </a:r>
            <a:r>
              <a:rPr lang="de-DE" dirty="0" err="1"/>
              <a:t>Typoblindtext</a:t>
            </a:r>
            <a:r>
              <a:rPr lang="de-DE" dirty="0"/>
              <a:t>. An ihm kann man sehen, ob alle Buchstaben da sind und wie sie aussehen. Manchmal benutzt man Worte wie </a:t>
            </a:r>
            <a:r>
              <a:rPr lang="de-DE" dirty="0" err="1"/>
              <a:t>Hamburgefonts</a:t>
            </a:r>
            <a:r>
              <a:rPr lang="de-DE" dirty="0"/>
              <a:t>, </a:t>
            </a:r>
            <a:r>
              <a:rPr lang="de-DE" dirty="0" err="1"/>
              <a:t>Rafgenduks</a:t>
            </a:r>
            <a:r>
              <a:rPr lang="de-DE" dirty="0"/>
              <a:t> oder </a:t>
            </a:r>
            <a:r>
              <a:rPr lang="de-DE" dirty="0" err="1"/>
              <a:t>Handgloves</a:t>
            </a:r>
            <a:r>
              <a:rPr lang="de-DE" dirty="0"/>
              <a:t>, um Schriften zu testen. Dies ist ein </a:t>
            </a:r>
            <a:r>
              <a:rPr lang="de-DE" dirty="0" err="1"/>
              <a:t>Typoblindtext</a:t>
            </a:r>
            <a:r>
              <a:rPr lang="de-DE" dirty="0"/>
              <a:t>. An ihm kann man sehen, ob alle Buchstaben da sind und wie sie aussehen. </a:t>
            </a:r>
          </a:p>
        </p:txBody>
      </p:sp>
      <p:sp>
        <p:nvSpPr>
          <p:cNvPr id="7" name="Datumsplatzhalter 6"/>
          <p:cNvSpPr>
            <a:spLocks noGrp="1"/>
          </p:cNvSpPr>
          <p:nvPr>
            <p:ph type="dt" sz="half" idx="10"/>
          </p:nvPr>
        </p:nvSpPr>
        <p:spPr/>
        <p:txBody>
          <a:bodyPr/>
          <a:lstStyle/>
          <a:p>
            <a:fld id="{5A4DD1A3-E584-184E-A824-96456972E29E}" type="datetime1">
              <a:rPr lang="de-DE" smtClean="0">
                <a:solidFill>
                  <a:prstClr val="black"/>
                </a:solidFill>
              </a:rPr>
              <a:pPr/>
              <a:t>04.01.2023</a:t>
            </a:fld>
            <a:endParaRPr lang="de-DE">
              <a:solidFill>
                <a:prstClr val="black"/>
              </a:solidFill>
            </a:endParaRPr>
          </a:p>
        </p:txBody>
      </p:sp>
      <p:sp>
        <p:nvSpPr>
          <p:cNvPr id="8" name="Fußzeilenplatzhalter 7"/>
          <p:cNvSpPr>
            <a:spLocks noGrp="1"/>
          </p:cNvSpPr>
          <p:nvPr>
            <p:ph type="ftr" sz="quarter" idx="11"/>
          </p:nvPr>
        </p:nvSpPr>
        <p:spPr>
          <a:xfrm>
            <a:off x="1090788" y="6442393"/>
            <a:ext cx="4522788" cy="365125"/>
          </a:xfrm>
          <a:prstGeom prst="rect">
            <a:avLst/>
          </a:prstGeom>
        </p:spPr>
        <p:txBody>
          <a:bodyPr/>
          <a:lstStyle/>
          <a:p>
            <a:r>
              <a:rPr lang="de-DE"/>
              <a:t>|  Fußzeile Blindtext, Name des Professors</a:t>
            </a:r>
          </a:p>
        </p:txBody>
      </p:sp>
      <p:sp>
        <p:nvSpPr>
          <p:cNvPr id="9" name="Foliennummernplatzhalter 8"/>
          <p:cNvSpPr>
            <a:spLocks noGrp="1"/>
          </p:cNvSpPr>
          <p:nvPr>
            <p:ph type="sldNum" sz="quarter" idx="12"/>
          </p:nvPr>
        </p:nvSpPr>
        <p:spPr>
          <a:xfrm>
            <a:off x="7296904" y="6442393"/>
            <a:ext cx="1389896" cy="365125"/>
          </a:xfrm>
          <a:prstGeom prst="rect">
            <a:avLst/>
          </a:prstGeom>
        </p:spPr>
        <p:txBody>
          <a:bodyPr/>
          <a:lstStyle/>
          <a:p>
            <a:fld id="{43F0430C-3290-2846-9C5E-237D45BC81A9}" type="slidenum">
              <a:rPr lang="de-DE" smtClean="0"/>
              <a:pPr/>
              <a:t>‹Nr.›</a:t>
            </a:fld>
            <a:endParaRPr lang="de-DE"/>
          </a:p>
        </p:txBody>
      </p:sp>
      <p:sp>
        <p:nvSpPr>
          <p:cNvPr id="10" name="Inhaltsplatzhalter 5"/>
          <p:cNvSpPr>
            <a:spLocks noGrp="1"/>
          </p:cNvSpPr>
          <p:nvPr>
            <p:ph sz="quarter" idx="4"/>
          </p:nvPr>
        </p:nvSpPr>
        <p:spPr>
          <a:xfrm>
            <a:off x="4787195" y="2856736"/>
            <a:ext cx="4356805" cy="3563115"/>
          </a:xfrm>
          <a:prstGeom prst="rect">
            <a:avLst/>
          </a:prstGeom>
          <a:blipFill rotWithShape="1">
            <a:blip r:embed="rId2"/>
            <a:srcRect/>
            <a:stretch>
              <a:fillRect l="-23585" t="-5137" r="-11660" b="2"/>
            </a:stretch>
          </a:blipFill>
        </p:spPr>
        <p:txBody>
          <a:bodyPr lIns="0" tIns="0" bIns="0"/>
          <a:lstStyle>
            <a:lvl1pPr marL="0" indent="0">
              <a:lnSpc>
                <a:spcPts val="3050"/>
              </a:lnSpc>
              <a:spcBef>
                <a:spcPts val="0"/>
              </a:spcBef>
              <a:spcAft>
                <a:spcPts val="1100"/>
              </a:spcAft>
              <a:buClr>
                <a:srgbClr val="009CD1"/>
              </a:buClr>
              <a:buFont typeface="Wingdings" charset="2"/>
              <a:buNone/>
              <a:defRPr sz="2400">
                <a:latin typeface="TheSans UHH Regular"/>
                <a:cs typeface="TheSans UHH Regular"/>
              </a:defRPr>
            </a:lvl1pPr>
            <a:lvl2pPr marL="504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2pPr>
            <a:lvl3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3pPr>
            <a:lvl4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4pPr>
            <a:lvl5pPr marL="756000" indent="-252000">
              <a:lnSpc>
                <a:spcPct val="100000"/>
              </a:lnSpc>
              <a:spcBef>
                <a:spcPts val="0"/>
              </a:spcBef>
              <a:spcAft>
                <a:spcPts val="1100"/>
              </a:spcAft>
              <a:buClr>
                <a:srgbClr val="009CD1"/>
              </a:buClr>
              <a:buFont typeface="Wingdings" charset="2"/>
              <a:buChar char="§"/>
              <a:defRPr sz="2400">
                <a:latin typeface="TheSans UHH Regular"/>
                <a:cs typeface="TheSans UHH Regular"/>
              </a:defRPr>
            </a:lvl5pPr>
            <a:lvl6pPr>
              <a:defRPr sz="1600"/>
            </a:lvl6pPr>
            <a:lvl7pPr>
              <a:defRPr sz="1600"/>
            </a:lvl7pPr>
            <a:lvl8pPr>
              <a:defRPr sz="1600"/>
            </a:lvl8pPr>
            <a:lvl9pPr>
              <a:defRPr sz="1600"/>
            </a:lvl9pPr>
          </a:lstStyle>
          <a:p>
            <a:pPr lvl="0"/>
            <a:endParaRPr lang="de-DE" dirty="0"/>
          </a:p>
        </p:txBody>
      </p:sp>
      <p:sp>
        <p:nvSpPr>
          <p:cNvPr id="13" name="Textplatzhalter 2"/>
          <p:cNvSpPr>
            <a:spLocks noGrp="1"/>
          </p:cNvSpPr>
          <p:nvPr>
            <p:ph type="body" idx="13" hasCustomPrompt="1"/>
          </p:nvPr>
        </p:nvSpPr>
        <p:spPr>
          <a:xfrm>
            <a:off x="457200" y="1774800"/>
            <a:ext cx="8229600" cy="778297"/>
          </a:xfrm>
          <a:prstGeom prst="rect">
            <a:avLst/>
          </a:prstGeom>
        </p:spPr>
        <p:txBody>
          <a:bodyPr lIns="0" tIns="0" anchor="t" anchorCtr="0"/>
          <a:lstStyle>
            <a:lvl1pPr marL="0" indent="0">
              <a:lnSpc>
                <a:spcPts val="3200"/>
              </a:lnSpc>
              <a:spcBef>
                <a:spcPts val="0"/>
              </a:spcBef>
              <a:buNone/>
              <a:defRPr sz="2800" b="0" i="0" baseline="0">
                <a:latin typeface="TheSans UHH Bold Caps"/>
                <a:cs typeface="TheSans UHH Bold Cap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Manchmal benutzt man worte Wie der Blindtext</a:t>
            </a:r>
          </a:p>
          <a:p>
            <a:pPr lvl="0"/>
            <a:r>
              <a:rPr lang="de-DE" dirty="0" err="1"/>
              <a:t>Hamburgefonts</a:t>
            </a:r>
            <a:r>
              <a:rPr lang="de-DE" dirty="0"/>
              <a:t> oder </a:t>
            </a:r>
            <a:r>
              <a:rPr lang="de-DE" dirty="0" err="1"/>
              <a:t>Handgloves</a:t>
            </a:r>
            <a:endParaRPr lang="de-DE" dirty="0"/>
          </a:p>
        </p:txBody>
      </p:sp>
    </p:spTree>
    <p:extLst>
      <p:ext uri="{BB962C8B-B14F-4D97-AF65-F5344CB8AC3E}">
        <p14:creationId xmlns:p14="http://schemas.microsoft.com/office/powerpoint/2010/main" val="517354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hteck 15"/>
          <p:cNvSpPr/>
          <p:nvPr userDrawn="1"/>
        </p:nvSpPr>
        <p:spPr>
          <a:xfrm flipV="1">
            <a:off x="0" y="6423314"/>
            <a:ext cx="9144000" cy="434686"/>
          </a:xfrm>
          <a:prstGeom prst="rect">
            <a:avLst/>
          </a:prstGeom>
          <a:solidFill>
            <a:srgbClr val="3B515B">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dirty="0">
              <a:solidFill>
                <a:prstClr val="white"/>
              </a:solidFill>
              <a:latin typeface="TheSans UHH Bold Caps"/>
            </a:endParaRPr>
          </a:p>
        </p:txBody>
      </p:sp>
      <p:sp>
        <p:nvSpPr>
          <p:cNvPr id="4" name="Datumsplatzhalter 3"/>
          <p:cNvSpPr>
            <a:spLocks noGrp="1"/>
          </p:cNvSpPr>
          <p:nvPr>
            <p:ph type="dt" sz="half" idx="2"/>
          </p:nvPr>
        </p:nvSpPr>
        <p:spPr>
          <a:xfrm>
            <a:off x="457200" y="6442393"/>
            <a:ext cx="907185" cy="365125"/>
          </a:xfrm>
          <a:prstGeom prst="rect">
            <a:avLst/>
          </a:prstGeom>
        </p:spPr>
        <p:txBody>
          <a:bodyPr vert="horz" lIns="0" tIns="45720" rIns="91440" bIns="45720" rtlCol="0" anchor="ctr"/>
          <a:lstStyle>
            <a:lvl1pPr algn="l">
              <a:defRPr sz="1200" b="0" i="0">
                <a:solidFill>
                  <a:schemeClr val="tx1"/>
                </a:solidFill>
                <a:latin typeface="TheSans UHH Regular"/>
                <a:cs typeface="TheSans UHH Regular"/>
              </a:defRPr>
            </a:lvl1pPr>
          </a:lstStyle>
          <a:p>
            <a:pPr defTabSz="457200"/>
            <a:fld id="{CF42CCF1-1A89-C34C-B1B4-89EF2B026F58}" type="datetime1">
              <a:rPr lang="de-DE" smtClean="0">
                <a:solidFill>
                  <a:prstClr val="black"/>
                </a:solidFill>
              </a:rPr>
              <a:pPr defTabSz="457200"/>
              <a:t>04.01.2023</a:t>
            </a:fld>
            <a:endParaRPr lang="de-DE" dirty="0">
              <a:solidFill>
                <a:prstClr val="black"/>
              </a:solidFill>
            </a:endParaRPr>
          </a:p>
        </p:txBody>
      </p:sp>
      <p:pic>
        <p:nvPicPr>
          <p:cNvPr id="8" name="Bild 7"/>
          <p:cNvPicPr>
            <a:picLocks noChangeAspect="1"/>
          </p:cNvPicPr>
          <p:nvPr userDrawn="1"/>
        </p:nvPicPr>
        <p:blipFill>
          <a:blip r:embed="rId20"/>
          <a:stretch>
            <a:fillRect/>
          </a:stretch>
        </p:blipFill>
        <p:spPr>
          <a:xfrm>
            <a:off x="1" y="1"/>
            <a:ext cx="2733648" cy="1479940"/>
          </a:xfrm>
          <a:prstGeom prst="rect">
            <a:avLst/>
          </a:prstGeom>
        </p:spPr>
      </p:pic>
      <p:cxnSp>
        <p:nvCxnSpPr>
          <p:cNvPr id="11" name="Gerade Verbindung 10"/>
          <p:cNvCxnSpPr/>
          <p:nvPr userDrawn="1"/>
        </p:nvCxnSpPr>
        <p:spPr>
          <a:xfrm>
            <a:off x="0" y="1479941"/>
            <a:ext cx="9144000" cy="2791"/>
          </a:xfrm>
          <a:prstGeom prst="line">
            <a:avLst/>
          </a:prstGeom>
          <a:ln w="25400">
            <a:solidFill>
              <a:srgbClr val="009CD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814705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hf hdr="0"/>
  <p:txStyles>
    <p:titleStyle>
      <a:lvl1pPr algn="ctr" defTabSz="457200" rtl="0" eaLnBrk="1" latinLnBrk="0" hangingPunct="1">
        <a:spcBef>
          <a:spcPct val="0"/>
        </a:spcBef>
        <a:buNone/>
        <a:defRPr sz="4400" b="0" i="0" kern="1200">
          <a:solidFill>
            <a:schemeClr val="tx1"/>
          </a:solidFill>
          <a:latin typeface="TheSans UHH Bold Caps"/>
          <a:ea typeface="+mj-ea"/>
          <a:cs typeface="TheSans UHH Bold Cap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hteck 15"/>
          <p:cNvSpPr/>
          <p:nvPr userDrawn="1"/>
        </p:nvSpPr>
        <p:spPr>
          <a:xfrm flipV="1">
            <a:off x="0" y="6423314"/>
            <a:ext cx="9144000" cy="434686"/>
          </a:xfrm>
          <a:prstGeom prst="rect">
            <a:avLst/>
          </a:prstGeom>
          <a:solidFill>
            <a:srgbClr val="3B515B">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TheSans UHH Bold Caps"/>
            </a:endParaRPr>
          </a:p>
        </p:txBody>
      </p:sp>
      <p:sp>
        <p:nvSpPr>
          <p:cNvPr id="4" name="Datumsplatzhalter 3"/>
          <p:cNvSpPr>
            <a:spLocks noGrp="1"/>
          </p:cNvSpPr>
          <p:nvPr>
            <p:ph type="dt" sz="half" idx="2"/>
          </p:nvPr>
        </p:nvSpPr>
        <p:spPr>
          <a:xfrm>
            <a:off x="457200" y="6442393"/>
            <a:ext cx="907185" cy="365125"/>
          </a:xfrm>
          <a:prstGeom prst="rect">
            <a:avLst/>
          </a:prstGeom>
        </p:spPr>
        <p:txBody>
          <a:bodyPr vert="horz" lIns="0" tIns="45720" rIns="91440" bIns="45720" rtlCol="0" anchor="ctr"/>
          <a:lstStyle>
            <a:lvl1pPr algn="l">
              <a:defRPr sz="1200" b="0" i="0">
                <a:solidFill>
                  <a:schemeClr val="tx1"/>
                </a:solidFill>
                <a:latin typeface="TheSans UHH Regular"/>
                <a:cs typeface="TheSans UHH Regular"/>
              </a:defRPr>
            </a:lvl1pPr>
          </a:lstStyle>
          <a:p>
            <a:fld id="{CF42CCF1-1A89-C34C-B1B4-89EF2B026F58}" type="datetime1">
              <a:rPr lang="de-DE" smtClean="0"/>
              <a:t>04.01.2023</a:t>
            </a:fld>
            <a:endParaRPr lang="de-DE" dirty="0"/>
          </a:p>
        </p:txBody>
      </p:sp>
      <p:sp>
        <p:nvSpPr>
          <p:cNvPr id="5" name="Fußzeilenplatzhalter 4"/>
          <p:cNvSpPr>
            <a:spLocks noGrp="1"/>
          </p:cNvSpPr>
          <p:nvPr>
            <p:ph type="ftr" sz="quarter" idx="3"/>
          </p:nvPr>
        </p:nvSpPr>
        <p:spPr>
          <a:xfrm>
            <a:off x="1090788" y="6442393"/>
            <a:ext cx="4522788" cy="365125"/>
          </a:xfrm>
          <a:prstGeom prst="rect">
            <a:avLst/>
          </a:prstGeom>
        </p:spPr>
        <p:txBody>
          <a:bodyPr vert="horz" lIns="0" tIns="45720" rIns="91440" bIns="45720" rtlCol="0" anchor="ctr"/>
          <a:lstStyle>
            <a:lvl1pPr algn="l">
              <a:defRPr sz="1200" b="0" i="0">
                <a:solidFill>
                  <a:srgbClr val="000000"/>
                </a:solidFill>
                <a:latin typeface="TheSans UHH Regular"/>
                <a:cs typeface="TheSans UHH Regular"/>
              </a:defRPr>
            </a:lvl1pPr>
          </a:lstStyle>
          <a:p>
            <a:r>
              <a:rPr lang="de-DE"/>
              <a:t>|  Fußzeile Blindtext, Name des Professors</a:t>
            </a:r>
            <a:endParaRPr lang="de-DE" dirty="0"/>
          </a:p>
        </p:txBody>
      </p:sp>
      <p:sp>
        <p:nvSpPr>
          <p:cNvPr id="6" name="Foliennummernplatzhalter 5"/>
          <p:cNvSpPr>
            <a:spLocks noGrp="1"/>
          </p:cNvSpPr>
          <p:nvPr>
            <p:ph type="sldNum" sz="quarter" idx="4"/>
          </p:nvPr>
        </p:nvSpPr>
        <p:spPr>
          <a:xfrm>
            <a:off x="7296904" y="6442393"/>
            <a:ext cx="1389896" cy="365125"/>
          </a:xfrm>
          <a:prstGeom prst="rect">
            <a:avLst/>
          </a:prstGeom>
        </p:spPr>
        <p:txBody>
          <a:bodyPr vert="horz" lIns="91440" tIns="45720" rIns="91440" bIns="45720" rtlCol="0" anchor="ctr"/>
          <a:lstStyle>
            <a:lvl1pPr algn="r">
              <a:defRPr sz="1200" b="0" i="0">
                <a:solidFill>
                  <a:srgbClr val="000000"/>
                </a:solidFill>
                <a:latin typeface="TheSans UHH Regular"/>
                <a:cs typeface="TheSans UHH Regular"/>
              </a:defRPr>
            </a:lvl1pPr>
          </a:lstStyle>
          <a:p>
            <a:fld id="{43F0430C-3290-2846-9C5E-237D45BC81A9}" type="slidenum">
              <a:rPr lang="de-DE" smtClean="0"/>
              <a:pPr/>
              <a:t>‹Nr.›</a:t>
            </a:fld>
            <a:endParaRPr lang="de-DE" dirty="0"/>
          </a:p>
        </p:txBody>
      </p:sp>
      <p:pic>
        <p:nvPicPr>
          <p:cNvPr id="8" name="Bild 7"/>
          <p:cNvPicPr>
            <a:picLocks noChangeAspect="1"/>
          </p:cNvPicPr>
          <p:nvPr userDrawn="1"/>
        </p:nvPicPr>
        <p:blipFill>
          <a:blip r:embed="rId18"/>
          <a:stretch>
            <a:fillRect/>
          </a:stretch>
        </p:blipFill>
        <p:spPr>
          <a:xfrm>
            <a:off x="1" y="1"/>
            <a:ext cx="2733648" cy="1479940"/>
          </a:xfrm>
          <a:prstGeom prst="rect">
            <a:avLst/>
          </a:prstGeom>
        </p:spPr>
      </p:pic>
      <p:cxnSp>
        <p:nvCxnSpPr>
          <p:cNvPr id="11" name="Gerade Verbindung 10"/>
          <p:cNvCxnSpPr/>
          <p:nvPr userDrawn="1"/>
        </p:nvCxnSpPr>
        <p:spPr>
          <a:xfrm>
            <a:off x="0" y="1479941"/>
            <a:ext cx="9144000" cy="2791"/>
          </a:xfrm>
          <a:prstGeom prst="line">
            <a:avLst/>
          </a:prstGeom>
          <a:ln w="25400">
            <a:solidFill>
              <a:srgbClr val="009CD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8147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p:txStyles>
    <p:titleStyle>
      <a:lvl1pPr algn="ctr" defTabSz="457200" rtl="0" eaLnBrk="1" latinLnBrk="0" hangingPunct="1">
        <a:spcBef>
          <a:spcPct val="0"/>
        </a:spcBef>
        <a:buNone/>
        <a:defRPr sz="4400" b="0" i="0" kern="1200">
          <a:solidFill>
            <a:schemeClr val="tx1"/>
          </a:solidFill>
          <a:latin typeface="TheSans UHH Bold Caps"/>
          <a:ea typeface="+mj-ea"/>
          <a:cs typeface="TheSans UHH Bold Cap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hyperlink" Target="https://kassenwatch.de/hinweise-fuer-patientinnen" TargetMode="External"/><Relationship Id="rId4" Type="http://schemas.openxmlformats.org/officeDocument/2006/relationships/hyperlink" Target="https://ptk-hamburg.de/wp-content/uploads/2019/07/bptk_ratgeber_kostenerstattung.pdf"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hyperlink" Target="https://www.dptv.de/fileadmin/Redaktion/Bilder_und_Dokumente/Die_DPtV/Landesgruppen/Bremen/Patienteninformationen/Checkliste_PKV.pdf" TargetMode="External"/></Relationships>
</file>

<file path=ppt/slides/_rels/slide13.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hyperlink" Target="http://www.psych-info.de/" TargetMode="External"/><Relationship Id="rId3" Type="http://schemas.openxmlformats.org/officeDocument/2006/relationships/audio" Target="../media/media2.m4a"/><Relationship Id="rId7" Type="http://schemas.openxmlformats.org/officeDocument/2006/relationships/hyperlink" Target="http://www.therapie.de/" TargetMode="External"/><Relationship Id="rId12" Type="http://schemas.openxmlformats.org/officeDocument/2006/relationships/image" Target="../media/image8.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hyperlink" Target="http://www.kvhh.net/" TargetMode="External"/><Relationship Id="rId11" Type="http://schemas.openxmlformats.org/officeDocument/2006/relationships/hyperlink" Target="http://www.kvhh.net/de/patienten/terminservicestelle.html" TargetMode="External"/><Relationship Id="rId5" Type="http://schemas.openxmlformats.org/officeDocument/2006/relationships/hyperlink" Target="http://www.wege-zur-psychotherapie.de/" TargetMode="External"/><Relationship Id="rId10" Type="http://schemas.openxmlformats.org/officeDocument/2006/relationships/hyperlink" Target="http://www.116117.de/" TargetMode="External"/><Relationship Id="rId4" Type="http://schemas.openxmlformats.org/officeDocument/2006/relationships/slideLayout" Target="../slideLayouts/slideLayout7.xml"/><Relationship Id="rId9" Type="http://schemas.openxmlformats.org/officeDocument/2006/relationships/hyperlink" Target="http://www.ptk-hamburg.de/" TargetMode="External"/></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slideLayout" Target="../slideLayouts/slideLayout18.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0.png"/><Relationship Id="rId5" Type="http://schemas.openxmlformats.org/officeDocument/2006/relationships/slideLayout" Target="../slideLayouts/slideLayout18.xml"/><Relationship Id="rId4" Type="http://schemas.openxmlformats.org/officeDocument/2006/relationships/audio" Target="../media/media6.m4a"/></Relationships>
</file>

<file path=ppt/slides/_rels/slide5.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8.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1.png"/><Relationship Id="rId5" Type="http://schemas.openxmlformats.org/officeDocument/2006/relationships/slideLayout" Target="../slideLayouts/slideLayout18.xml"/><Relationship Id="rId4" Type="http://schemas.openxmlformats.org/officeDocument/2006/relationships/audio" Target="../media/media8.m4a"/></Relationships>
</file>

<file path=ppt/slides/_rels/slide6.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8.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2.png"/><Relationship Id="rId5" Type="http://schemas.openxmlformats.org/officeDocument/2006/relationships/slideLayout" Target="../slideLayouts/slideLayout18.xml"/><Relationship Id="rId4" Type="http://schemas.openxmlformats.org/officeDocument/2006/relationships/audio" Target="../media/media10.m4a"/></Relationships>
</file>

<file path=ppt/slides/_rels/slide7.xml.rels><?xml version="1.0" encoding="UTF-8" standalone="yes"?>
<Relationships xmlns="http://schemas.openxmlformats.org/package/2006/relationships"><Relationship Id="rId3" Type="http://schemas.microsoft.com/office/2007/relationships/media" Target="../media/media12.m4a"/><Relationship Id="rId7" Type="http://schemas.openxmlformats.org/officeDocument/2006/relationships/image" Target="../media/image8.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3.png"/><Relationship Id="rId5" Type="http://schemas.openxmlformats.org/officeDocument/2006/relationships/slideLayout" Target="../slideLayouts/slideLayout18.xml"/><Relationship Id="rId4" Type="http://schemas.openxmlformats.org/officeDocument/2006/relationships/audio" Target="../media/media12.m4a"/></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video" Target="../media/media13.mp4"/><Relationship Id="rId7" Type="http://schemas.openxmlformats.org/officeDocument/2006/relationships/notesSlide" Target="../notesSlides/notesSlide1.xml"/><Relationship Id="rId2" Type="http://schemas.microsoft.com/office/2007/relationships/media" Target="../media/media13.mp4"/><Relationship Id="rId1" Type="http://schemas.openxmlformats.org/officeDocument/2006/relationships/tags" Target="../tags/tag2.xml"/><Relationship Id="rId6" Type="http://schemas.openxmlformats.org/officeDocument/2006/relationships/slideLayout" Target="../slideLayouts/slideLayout18.xml"/><Relationship Id="rId5" Type="http://schemas.openxmlformats.org/officeDocument/2006/relationships/audio" Target="../media/media14.m4a"/><Relationship Id="rId4" Type="http://schemas.microsoft.com/office/2007/relationships/media" Target="../media/media14.m4a"/><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ildplatzhalter 10"/>
          <p:cNvSpPr>
            <a:spLocks noGrp="1"/>
          </p:cNvSpPr>
          <p:nvPr>
            <p:ph type="pic" sz="quarter" idx="14"/>
          </p:nvPr>
        </p:nvSpPr>
        <p:spPr/>
      </p:sp>
      <p:sp>
        <p:nvSpPr>
          <p:cNvPr id="3" name="Untertitel 2"/>
          <p:cNvSpPr>
            <a:spLocks noGrp="1"/>
          </p:cNvSpPr>
          <p:nvPr>
            <p:ph sz="quarter" idx="12"/>
          </p:nvPr>
        </p:nvSpPr>
        <p:spPr>
          <a:xfrm>
            <a:off x="342001" y="4425480"/>
            <a:ext cx="7902408" cy="1181873"/>
          </a:xfrm>
        </p:spPr>
        <p:txBody>
          <a:bodyPr/>
          <a:lstStyle/>
          <a:p>
            <a:pPr algn="l"/>
            <a:r>
              <a:rPr lang="de-DE" dirty="0"/>
              <a:t>Tipps zur Therapieplatzsuche</a:t>
            </a:r>
          </a:p>
        </p:txBody>
      </p:sp>
      <p:sp>
        <p:nvSpPr>
          <p:cNvPr id="2" name="Textplatzhalter 1"/>
          <p:cNvSpPr>
            <a:spLocks noGrp="1"/>
          </p:cNvSpPr>
          <p:nvPr>
            <p:ph type="body" sz="quarter" idx="13"/>
          </p:nvPr>
        </p:nvSpPr>
        <p:spPr/>
        <p:txBody>
          <a:bodyPr/>
          <a:lstStyle/>
          <a:p>
            <a:endParaRPr lang="de-DE" dirty="0"/>
          </a:p>
        </p:txBody>
      </p:sp>
      <p:pic>
        <p:nvPicPr>
          <p:cNvPr id="4" name="Audio 3">
            <a:hlinkClick r:id="" action="ppaction://media"/>
            <a:extLst>
              <a:ext uri="{FF2B5EF4-FFF2-40B4-BE49-F238E27FC236}">
                <a16:creationId xmlns:a16="http://schemas.microsoft.com/office/drawing/2014/main" id="{98389EAD-DE95-4063-8C9F-24E562A900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36457070"/>
      </p:ext>
    </p:extLst>
  </p:cSld>
  <p:clrMapOvr>
    <a:masterClrMapping/>
  </p:clrMapOvr>
  <mc:AlternateContent xmlns:mc="http://schemas.openxmlformats.org/markup-compatibility/2006" xmlns:p14="http://schemas.microsoft.com/office/powerpoint/2010/main">
    <mc:Choice Requires="p14">
      <p:transition spd="slow" p14:dur="2000" advTm="7972"/>
    </mc:Choice>
    <mc:Fallback xmlns="">
      <p:transition spd="slow" advTm="7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488B30C-B798-438A-AB14-A551F707725B}"/>
              </a:ext>
            </a:extLst>
          </p:cNvPr>
          <p:cNvSpPr>
            <a:spLocks noGrp="1"/>
          </p:cNvSpPr>
          <p:nvPr>
            <p:ph type="title"/>
          </p:nvPr>
        </p:nvSpPr>
        <p:spPr/>
        <p:txBody>
          <a:bodyPr/>
          <a:lstStyle/>
          <a:p>
            <a:pPr algn="r"/>
            <a:r>
              <a:rPr lang="de-DE" dirty="0"/>
              <a:t>Reality Check</a:t>
            </a:r>
          </a:p>
        </p:txBody>
      </p:sp>
      <p:sp>
        <p:nvSpPr>
          <p:cNvPr id="3" name="Datumsplatzhalter 2">
            <a:extLst>
              <a:ext uri="{FF2B5EF4-FFF2-40B4-BE49-F238E27FC236}">
                <a16:creationId xmlns:a16="http://schemas.microsoft.com/office/drawing/2014/main" id="{7A33A23D-C43C-4E5C-BADE-7FC68FC89CC4}"/>
              </a:ext>
            </a:extLst>
          </p:cNvPr>
          <p:cNvSpPr>
            <a:spLocks noGrp="1"/>
          </p:cNvSpPr>
          <p:nvPr>
            <p:ph type="dt" sz="half" idx="10"/>
          </p:nvPr>
        </p:nvSpPr>
        <p:spPr/>
        <p:txBody>
          <a:bodyPr/>
          <a:lstStyle/>
          <a:p>
            <a:fld id="{3DF2150B-76F6-DE49-9C43-3D4065485782}" type="datetime1">
              <a:rPr lang="de-DE" smtClean="0">
                <a:solidFill>
                  <a:prstClr val="black"/>
                </a:solidFill>
              </a:rPr>
              <a:pPr/>
              <a:t>04.01.2023</a:t>
            </a:fld>
            <a:endParaRPr lang="de-DE">
              <a:solidFill>
                <a:prstClr val="black"/>
              </a:solidFill>
            </a:endParaRPr>
          </a:p>
        </p:txBody>
      </p:sp>
      <p:sp>
        <p:nvSpPr>
          <p:cNvPr id="4" name="Fußzeilenplatzhalter 3">
            <a:extLst>
              <a:ext uri="{FF2B5EF4-FFF2-40B4-BE49-F238E27FC236}">
                <a16:creationId xmlns:a16="http://schemas.microsoft.com/office/drawing/2014/main" id="{8600946C-CE27-4AE1-A97D-75B059C3797C}"/>
              </a:ext>
            </a:extLst>
          </p:cNvPr>
          <p:cNvSpPr>
            <a:spLocks noGrp="1"/>
          </p:cNvSpPr>
          <p:nvPr>
            <p:ph type="ftr" sz="quarter" idx="11"/>
          </p:nvPr>
        </p:nvSpPr>
        <p:spPr/>
        <p:txBody>
          <a:bodyPr/>
          <a:lstStyle/>
          <a:p>
            <a:r>
              <a:rPr lang="de-DE"/>
              <a:t>|  Fußzeile Blindtext, Name des Professors</a:t>
            </a:r>
            <a:endParaRPr lang="de-DE" dirty="0"/>
          </a:p>
        </p:txBody>
      </p:sp>
      <p:sp>
        <p:nvSpPr>
          <p:cNvPr id="5" name="Foliennummernplatzhalter 4">
            <a:extLst>
              <a:ext uri="{FF2B5EF4-FFF2-40B4-BE49-F238E27FC236}">
                <a16:creationId xmlns:a16="http://schemas.microsoft.com/office/drawing/2014/main" id="{7BFBFCB3-5F25-4618-A64D-9624119DC44F}"/>
              </a:ext>
            </a:extLst>
          </p:cNvPr>
          <p:cNvSpPr>
            <a:spLocks noGrp="1"/>
          </p:cNvSpPr>
          <p:nvPr>
            <p:ph type="sldNum" sz="quarter" idx="12"/>
          </p:nvPr>
        </p:nvSpPr>
        <p:spPr>
          <a:xfrm>
            <a:off x="7296904" y="6442393"/>
            <a:ext cx="1389896" cy="365125"/>
          </a:xfrm>
        </p:spPr>
        <p:txBody>
          <a:bodyPr/>
          <a:lstStyle/>
          <a:p>
            <a:fld id="{43F0430C-3290-2846-9C5E-237D45BC81A9}" type="slidenum">
              <a:rPr lang="de-DE" smtClean="0"/>
              <a:pPr/>
              <a:t>10</a:t>
            </a:fld>
            <a:endParaRPr lang="de-DE"/>
          </a:p>
        </p:txBody>
      </p:sp>
      <p:sp>
        <p:nvSpPr>
          <p:cNvPr id="9" name="Rechteck: abgerundete Ecken 8">
            <a:extLst>
              <a:ext uri="{FF2B5EF4-FFF2-40B4-BE49-F238E27FC236}">
                <a16:creationId xmlns:a16="http://schemas.microsoft.com/office/drawing/2014/main" id="{F05F1B51-DC6F-4BB0-9872-CBB10D8FF68D}"/>
              </a:ext>
            </a:extLst>
          </p:cNvPr>
          <p:cNvSpPr/>
          <p:nvPr/>
        </p:nvSpPr>
        <p:spPr>
          <a:xfrm>
            <a:off x="457200" y="1959115"/>
            <a:ext cx="8229600" cy="1311353"/>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de-DE" sz="2800" b="1" dirty="0"/>
              <a:t>Lassen Sie sich nicht entmutigen!</a:t>
            </a:r>
          </a:p>
          <a:p>
            <a:r>
              <a:rPr lang="de-DE" sz="2400" dirty="0"/>
              <a:t>Es ist normal, dass Sie von den meisten Praxen eine Absage erhalten, weil alle Plätze auf absehbare Zeit belegt sind.</a:t>
            </a:r>
          </a:p>
        </p:txBody>
      </p:sp>
      <p:sp>
        <p:nvSpPr>
          <p:cNvPr id="10" name="Rechteck: abgerundete Ecken 9">
            <a:extLst>
              <a:ext uri="{FF2B5EF4-FFF2-40B4-BE49-F238E27FC236}">
                <a16:creationId xmlns:a16="http://schemas.microsoft.com/office/drawing/2014/main" id="{7A981DB9-AAFE-47FE-8BC7-2EF4B05F8335}"/>
              </a:ext>
            </a:extLst>
          </p:cNvPr>
          <p:cNvSpPr/>
          <p:nvPr/>
        </p:nvSpPr>
        <p:spPr>
          <a:xfrm>
            <a:off x="457200" y="3741033"/>
            <a:ext cx="8229600" cy="201622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de-DE" sz="2400" dirty="0"/>
              <a:t>Kontaktieren Sie z.B. 20 Praxen, rechnen Sie bitte damit, von mindestens zehn gar keine Antwort zu erhalten. Das ist leider die Regel und sollte Sie nicht entmutigen! Mit Glück erhalten Sie aber auch schon in der ersten „Runde“ eine positive Rückmeldung. Wenn nicht, starten Sie eine zweite Runde.</a:t>
            </a:r>
          </a:p>
        </p:txBody>
      </p:sp>
      <p:pic>
        <p:nvPicPr>
          <p:cNvPr id="2" name="Audio 1">
            <a:hlinkClick r:id="" action="ppaction://media"/>
            <a:extLst>
              <a:ext uri="{FF2B5EF4-FFF2-40B4-BE49-F238E27FC236}">
                <a16:creationId xmlns:a16="http://schemas.microsoft.com/office/drawing/2014/main" id="{E76695CB-D0F4-42FA-B016-3D3A40D1AAC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34021750"/>
      </p:ext>
    </p:extLst>
  </p:cSld>
  <p:clrMapOvr>
    <a:masterClrMapping/>
  </p:clrMapOvr>
  <mc:AlternateContent xmlns:mc="http://schemas.openxmlformats.org/markup-compatibility/2006" xmlns:p14="http://schemas.microsoft.com/office/powerpoint/2010/main">
    <mc:Choice Requires="p14">
      <p:transition spd="slow" p14:dur="2000" advTm="38136"/>
    </mc:Choice>
    <mc:Fallback xmlns="">
      <p:transition spd="slow" advTm="38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7F6794-F6C7-4FF6-A33D-CCC7E1D2893C}"/>
              </a:ext>
            </a:extLst>
          </p:cNvPr>
          <p:cNvSpPr>
            <a:spLocks noGrp="1"/>
          </p:cNvSpPr>
          <p:nvPr>
            <p:ph type="title"/>
          </p:nvPr>
        </p:nvSpPr>
        <p:spPr/>
        <p:txBody>
          <a:bodyPr/>
          <a:lstStyle/>
          <a:p>
            <a:pPr algn="r"/>
            <a:r>
              <a:rPr lang="de-DE" dirty="0"/>
              <a:t>Wenn alles nichts hilft</a:t>
            </a:r>
            <a:br>
              <a:rPr lang="de-DE" dirty="0"/>
            </a:br>
            <a:r>
              <a:rPr lang="de-DE" sz="3200" dirty="0"/>
              <a:t>Das kostenerstattungsverfahren</a:t>
            </a:r>
            <a:endParaRPr lang="de-DE" dirty="0"/>
          </a:p>
        </p:txBody>
      </p:sp>
      <p:sp>
        <p:nvSpPr>
          <p:cNvPr id="3" name="Inhaltsplatzhalter 2">
            <a:extLst>
              <a:ext uri="{FF2B5EF4-FFF2-40B4-BE49-F238E27FC236}">
                <a16:creationId xmlns:a16="http://schemas.microsoft.com/office/drawing/2014/main" id="{A7B87E2C-2503-4D8A-BE52-F10BCA7C9AAD}"/>
              </a:ext>
            </a:extLst>
          </p:cNvPr>
          <p:cNvSpPr>
            <a:spLocks noGrp="1"/>
          </p:cNvSpPr>
          <p:nvPr>
            <p:ph idx="1"/>
          </p:nvPr>
        </p:nvSpPr>
        <p:spPr/>
        <p:txBody>
          <a:bodyPr/>
          <a:lstStyle/>
          <a:p>
            <a:pPr marL="0" indent="0">
              <a:buNone/>
            </a:pPr>
            <a:r>
              <a:rPr lang="de-DE" sz="2400" dirty="0"/>
              <a:t>Nähere Informationen finden Sie z.B. hier:</a:t>
            </a:r>
          </a:p>
          <a:p>
            <a:pPr marL="0" indent="0">
              <a:buNone/>
            </a:pPr>
            <a:endParaRPr lang="de-DE" sz="2400" dirty="0">
              <a:solidFill>
                <a:srgbClr val="FF0000"/>
              </a:solidFill>
            </a:endParaRPr>
          </a:p>
          <a:p>
            <a:pPr marL="0" indent="0">
              <a:buNone/>
            </a:pPr>
            <a:r>
              <a:rPr lang="de-DE" sz="2400" dirty="0">
                <a:solidFill>
                  <a:srgbClr val="FF0000"/>
                </a:solidFill>
                <a:hlinkClick r:id="rId4"/>
              </a:rPr>
              <a:t>https://ptk-hamburg.de/wp-content/uploads/2019/07/bptk_ratgeber_kostenerstattung.pdf</a:t>
            </a:r>
            <a:r>
              <a:rPr lang="de-DE" sz="2400" dirty="0">
                <a:solidFill>
                  <a:srgbClr val="FF0000"/>
                </a:solidFill>
              </a:rPr>
              <a:t> </a:t>
            </a:r>
            <a:endParaRPr lang="de-DE" sz="2400" dirty="0"/>
          </a:p>
          <a:p>
            <a:pPr marL="0" indent="0">
              <a:buNone/>
            </a:pPr>
            <a:endParaRPr lang="de-DE" sz="2400" dirty="0"/>
          </a:p>
          <a:p>
            <a:pPr marL="0" indent="0">
              <a:buNone/>
            </a:pPr>
            <a:r>
              <a:rPr lang="de-DE" sz="2400" dirty="0"/>
              <a:t>oder hier:</a:t>
            </a:r>
          </a:p>
          <a:p>
            <a:pPr marL="0" indent="0">
              <a:buNone/>
            </a:pPr>
            <a:endParaRPr lang="de-DE" sz="2400" dirty="0"/>
          </a:p>
          <a:p>
            <a:pPr marL="0" indent="0">
              <a:buNone/>
            </a:pPr>
            <a:r>
              <a:rPr lang="de-DE" sz="2400" dirty="0">
                <a:hlinkClick r:id="rId5"/>
              </a:rPr>
              <a:t>https://kassenwatch.de/hinweise-fuer-patientinnen</a:t>
            </a:r>
            <a:r>
              <a:rPr lang="de-DE" sz="2400" dirty="0"/>
              <a:t> </a:t>
            </a:r>
          </a:p>
        </p:txBody>
      </p:sp>
      <p:sp>
        <p:nvSpPr>
          <p:cNvPr id="4" name="Datumsplatzhalter 3">
            <a:extLst>
              <a:ext uri="{FF2B5EF4-FFF2-40B4-BE49-F238E27FC236}">
                <a16:creationId xmlns:a16="http://schemas.microsoft.com/office/drawing/2014/main" id="{EBDD30BF-B3E7-451F-8187-400A3C196545}"/>
              </a:ext>
            </a:extLst>
          </p:cNvPr>
          <p:cNvSpPr>
            <a:spLocks noGrp="1"/>
          </p:cNvSpPr>
          <p:nvPr>
            <p:ph type="dt" sz="half" idx="10"/>
          </p:nvPr>
        </p:nvSpPr>
        <p:spPr/>
        <p:txBody>
          <a:bodyPr/>
          <a:lstStyle/>
          <a:p>
            <a:fld id="{75C3F922-4945-4DAB-8FA5-63941797504E}" type="datetime1">
              <a:rPr lang="de-DE" smtClean="0"/>
              <a:t>04.01.2023</a:t>
            </a:fld>
            <a:endParaRPr lang="de-DE"/>
          </a:p>
        </p:txBody>
      </p:sp>
      <p:sp>
        <p:nvSpPr>
          <p:cNvPr id="5" name="Fußzeilenplatzhalter 4">
            <a:extLst>
              <a:ext uri="{FF2B5EF4-FFF2-40B4-BE49-F238E27FC236}">
                <a16:creationId xmlns:a16="http://schemas.microsoft.com/office/drawing/2014/main" id="{41ECCA73-1C19-4DE8-8179-3DB28FC5E099}"/>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F28EAA02-4380-47A3-B76D-D973CCF6AE12}"/>
              </a:ext>
            </a:extLst>
          </p:cNvPr>
          <p:cNvSpPr>
            <a:spLocks noGrp="1"/>
          </p:cNvSpPr>
          <p:nvPr>
            <p:ph type="sldNum" sz="quarter" idx="12"/>
          </p:nvPr>
        </p:nvSpPr>
        <p:spPr/>
        <p:txBody>
          <a:bodyPr/>
          <a:lstStyle/>
          <a:p>
            <a:fld id="{93CDC840-B5BE-4609-8ACB-953491D68C55}" type="slidenum">
              <a:rPr lang="de-DE" smtClean="0"/>
              <a:t>11</a:t>
            </a:fld>
            <a:endParaRPr lang="de-DE"/>
          </a:p>
        </p:txBody>
      </p:sp>
      <p:pic>
        <p:nvPicPr>
          <p:cNvPr id="9" name="Audio 8">
            <a:hlinkClick r:id="" action="ppaction://media"/>
            <a:extLst>
              <a:ext uri="{FF2B5EF4-FFF2-40B4-BE49-F238E27FC236}">
                <a16:creationId xmlns:a16="http://schemas.microsoft.com/office/drawing/2014/main" id="{ED2573E3-2BD4-489D-81EF-233B2382E3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50757944"/>
      </p:ext>
    </p:extLst>
  </p:cSld>
  <p:clrMapOvr>
    <a:masterClrMapping/>
  </p:clrMapOvr>
  <mc:AlternateContent xmlns:mc="http://schemas.openxmlformats.org/markup-compatibility/2006" xmlns:p14="http://schemas.microsoft.com/office/powerpoint/2010/main">
    <mc:Choice Requires="p14">
      <p:transition spd="slow" p14:dur="2000" advTm="75795"/>
    </mc:Choice>
    <mc:Fallback xmlns="">
      <p:transition spd="slow" advTm="7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2"/>
          </p:nvPr>
        </p:nvSpPr>
        <p:spPr>
          <a:xfrm>
            <a:off x="403339" y="1844824"/>
            <a:ext cx="8291265" cy="4104456"/>
          </a:xfrm>
        </p:spPr>
        <p:txBody>
          <a:bodyPr/>
          <a:lstStyle/>
          <a:p>
            <a:pPr marL="342900" indent="-342900">
              <a:buFont typeface="Arial" panose="020B0604020202020204" pitchFamily="34" charset="0"/>
              <a:buChar char="•"/>
            </a:pPr>
            <a:r>
              <a:rPr lang="de-DE" sz="2000" dirty="0"/>
              <a:t>Analoges Vorgehen wie bei gesetzlich versicherten </a:t>
            </a:r>
            <a:r>
              <a:rPr lang="de-DE" sz="2000" dirty="0" err="1"/>
              <a:t>Patient:innen</a:t>
            </a:r>
            <a:endParaRPr lang="de-DE" sz="2000" dirty="0"/>
          </a:p>
          <a:p>
            <a:endParaRPr lang="de-DE" sz="2000" dirty="0"/>
          </a:p>
          <a:p>
            <a:pPr marL="342900" indent="-342900">
              <a:buFont typeface="Arial" panose="020B0604020202020204" pitchFamily="34" charset="0"/>
              <a:buChar char="•"/>
            </a:pPr>
            <a:r>
              <a:rPr lang="de-DE" sz="2000" dirty="0"/>
              <a:t>Besonderheiten: </a:t>
            </a:r>
          </a:p>
          <a:p>
            <a:pPr marL="804863" lvl="5" indent="-447675">
              <a:buFont typeface="Courier New" panose="02070309020205020404" pitchFamily="49" charset="0"/>
              <a:buChar char="o"/>
            </a:pPr>
            <a:r>
              <a:rPr lang="de-DE" sz="1800" dirty="0"/>
              <a:t>Prüfen Sie, ob und in welchem Umfang Ihr Tarif Psychotherapie einschließt, fragen Sie ggf. direkt bei Ihrer Versicherung nach. Nähere Informationen finden Sie </a:t>
            </a:r>
            <a:r>
              <a:rPr lang="de-DE" sz="1800" dirty="0">
                <a:hlinkClick r:id="rId4"/>
              </a:rPr>
              <a:t>hier</a:t>
            </a:r>
            <a:r>
              <a:rPr lang="de-DE" sz="1800" dirty="0"/>
              <a:t>.</a:t>
            </a:r>
          </a:p>
          <a:p>
            <a:pPr marL="804863" lvl="5" indent="-447675">
              <a:buFont typeface="Courier New" panose="02070309020205020404" pitchFamily="49" charset="0"/>
              <a:buChar char="o"/>
            </a:pPr>
            <a:r>
              <a:rPr lang="de-DE" sz="1800" dirty="0"/>
              <a:t>Kontaktieren Sie gezielt Privatpraxen. Diese finden Sie ebenfalls über www.therapie.de oder www.psych-info.de</a:t>
            </a:r>
          </a:p>
        </p:txBody>
      </p:sp>
      <p:sp>
        <p:nvSpPr>
          <p:cNvPr id="6" name="Textplatzhalter 5"/>
          <p:cNvSpPr>
            <a:spLocks noGrp="1"/>
          </p:cNvSpPr>
          <p:nvPr>
            <p:ph type="body" idx="13"/>
          </p:nvPr>
        </p:nvSpPr>
        <p:spPr>
          <a:xfrm>
            <a:off x="2411761" y="476672"/>
            <a:ext cx="6275040" cy="864096"/>
          </a:xfrm>
        </p:spPr>
        <p:txBody>
          <a:bodyPr/>
          <a:lstStyle/>
          <a:p>
            <a:pPr algn="r"/>
            <a:r>
              <a:rPr lang="de-DE" sz="3200" dirty="0"/>
              <a:t>Psychotherapie für Privatversicherte </a:t>
            </a:r>
            <a:r>
              <a:rPr lang="de-DE" sz="3200" dirty="0" err="1"/>
              <a:t>Patient:innen</a:t>
            </a:r>
            <a:endParaRPr lang="de-DE" sz="3200" dirty="0"/>
          </a:p>
        </p:txBody>
      </p:sp>
      <p:pic>
        <p:nvPicPr>
          <p:cNvPr id="4" name="Audio 3">
            <a:hlinkClick r:id="" action="ppaction://media"/>
            <a:extLst>
              <a:ext uri="{FF2B5EF4-FFF2-40B4-BE49-F238E27FC236}">
                <a16:creationId xmlns:a16="http://schemas.microsoft.com/office/drawing/2014/main" id="{E5EC59BB-B041-4BE4-9EC0-584C76BC79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7658916"/>
      </p:ext>
    </p:extLst>
  </p:cSld>
  <p:clrMapOvr>
    <a:masterClrMapping/>
  </p:clrMapOvr>
  <mc:AlternateContent xmlns:mc="http://schemas.openxmlformats.org/markup-compatibility/2006" xmlns:p14="http://schemas.microsoft.com/office/powerpoint/2010/main">
    <mc:Choice Requires="p14">
      <p:transition spd="slow" p14:dur="2000" advTm="41194"/>
    </mc:Choice>
    <mc:Fallback xmlns="">
      <p:transition spd="slow" advTm="4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BE5EDB-08D5-45D1-A86E-4D48CF631EAC}"/>
              </a:ext>
            </a:extLst>
          </p:cNvPr>
          <p:cNvSpPr>
            <a:spLocks noGrp="1"/>
          </p:cNvSpPr>
          <p:nvPr>
            <p:ph type="title"/>
          </p:nvPr>
        </p:nvSpPr>
        <p:spPr/>
        <p:txBody>
          <a:bodyPr/>
          <a:lstStyle/>
          <a:p>
            <a:pPr algn="r"/>
            <a:r>
              <a:rPr lang="de-DE" dirty="0"/>
              <a:t>Praxis für </a:t>
            </a:r>
            <a:br>
              <a:rPr lang="de-DE" dirty="0"/>
            </a:br>
            <a:r>
              <a:rPr lang="de-DE" dirty="0"/>
              <a:t>Psychotherapie</a:t>
            </a:r>
          </a:p>
        </p:txBody>
      </p:sp>
      <p:sp>
        <p:nvSpPr>
          <p:cNvPr id="3" name="Inhaltsplatzhalter 2">
            <a:extLst>
              <a:ext uri="{FF2B5EF4-FFF2-40B4-BE49-F238E27FC236}">
                <a16:creationId xmlns:a16="http://schemas.microsoft.com/office/drawing/2014/main" id="{413A5527-2528-463B-A17C-CD647B333B93}"/>
              </a:ext>
            </a:extLst>
          </p:cNvPr>
          <p:cNvSpPr>
            <a:spLocks noGrp="1"/>
          </p:cNvSpPr>
          <p:nvPr>
            <p:ph idx="1"/>
          </p:nvPr>
        </p:nvSpPr>
        <p:spPr>
          <a:xfrm>
            <a:off x="457200" y="1600200"/>
            <a:ext cx="8229600" cy="4842193"/>
          </a:xfrm>
        </p:spPr>
        <p:txBody>
          <a:bodyPr/>
          <a:lstStyle/>
          <a:p>
            <a:pPr marL="0" indent="0">
              <a:buNone/>
            </a:pPr>
            <a:r>
              <a:rPr lang="de-DE" sz="2400" b="1" dirty="0" err="1"/>
              <a:t>Psychologische:r</a:t>
            </a:r>
            <a:r>
              <a:rPr lang="de-DE" sz="2400" b="1" dirty="0"/>
              <a:t>/</a:t>
            </a:r>
            <a:r>
              <a:rPr lang="de-DE" sz="2400" b="1" dirty="0" err="1"/>
              <a:t>ärztliche:r</a:t>
            </a:r>
            <a:r>
              <a:rPr lang="de-DE" sz="2400" b="1" dirty="0"/>
              <a:t> </a:t>
            </a:r>
            <a:r>
              <a:rPr lang="de-DE" sz="2400" b="1" dirty="0" err="1"/>
              <a:t>Psychotherapeut:in</a:t>
            </a:r>
            <a:r>
              <a:rPr lang="de-DE" sz="2400" b="1" dirty="0"/>
              <a:t>:</a:t>
            </a:r>
            <a:r>
              <a:rPr lang="de-DE" sz="2800" b="1" dirty="0"/>
              <a:t> </a:t>
            </a:r>
            <a:r>
              <a:rPr lang="de-DE" sz="2000" dirty="0" err="1"/>
              <a:t>Psychotherapeut:innen</a:t>
            </a:r>
            <a:r>
              <a:rPr lang="de-DE" sz="2000" dirty="0"/>
              <a:t> im engeren Sinne, Psychologie- bzw. Medizinstudium + fachärztliche Weiterbildung (drei bis fünf Jahre), Approbation, </a:t>
            </a:r>
            <a:r>
              <a:rPr lang="de-DE" sz="2000" u="sng" dirty="0"/>
              <a:t>mit Zulassung </a:t>
            </a:r>
            <a:r>
              <a:rPr lang="de-DE" sz="2000" dirty="0"/>
              <a:t>der KV Hamburg = Leistung der gesetzliches Krankenversicherung, </a:t>
            </a:r>
            <a:r>
              <a:rPr lang="de-DE" sz="2000" u="sng" dirty="0"/>
              <a:t>ohne Zulassung</a:t>
            </a:r>
            <a:r>
              <a:rPr lang="de-DE" sz="2000" dirty="0"/>
              <a:t> der KV Hamburg = Abrechnung mit Privaten KV, Beihilfe oder Selbstzahlern (nach GOP)</a:t>
            </a:r>
          </a:p>
          <a:p>
            <a:pPr marL="0" indent="0">
              <a:buNone/>
            </a:pPr>
            <a:endParaRPr lang="de-DE" sz="2400" b="1" dirty="0"/>
          </a:p>
          <a:p>
            <a:pPr marL="0" indent="0">
              <a:buNone/>
            </a:pPr>
            <a:r>
              <a:rPr lang="de-DE" sz="2400" b="1" dirty="0" err="1"/>
              <a:t>Heilpraktiker:in</a:t>
            </a:r>
            <a:r>
              <a:rPr lang="de-DE" sz="2400" b="1" dirty="0"/>
              <a:t> für Psychotherapie:</a:t>
            </a:r>
          </a:p>
          <a:p>
            <a:pPr marL="0" indent="0">
              <a:buNone/>
            </a:pPr>
            <a:r>
              <a:rPr lang="de-DE" sz="2000" dirty="0"/>
              <a:t>Anforderung nach dem </a:t>
            </a:r>
            <a:r>
              <a:rPr lang="de-DE" sz="2000" dirty="0" err="1"/>
              <a:t>Heilpraktikergesetz</a:t>
            </a:r>
            <a:r>
              <a:rPr lang="de-DE" sz="2000" dirty="0"/>
              <a:t> = Hauptschulabschluss, d.h. kein Studium/keine Ausbildung notwendig, </a:t>
            </a:r>
            <a:r>
              <a:rPr lang="de-DE" sz="2000" dirty="0" err="1"/>
              <a:t>Heilpraktikererlaubnis</a:t>
            </a:r>
            <a:r>
              <a:rPr lang="de-DE" sz="2000" dirty="0"/>
              <a:t> nach vorheriger Prüfung bei der Sozialbehörde, i.d.R. </a:t>
            </a:r>
            <a:r>
              <a:rPr lang="de-DE" sz="2000" dirty="0" err="1"/>
              <a:t>Selbstzahlerleistung</a:t>
            </a:r>
            <a:r>
              <a:rPr lang="de-DE" sz="2000" dirty="0"/>
              <a:t>, keine einheitliche Gebührenordnung</a:t>
            </a:r>
          </a:p>
        </p:txBody>
      </p:sp>
      <p:sp>
        <p:nvSpPr>
          <p:cNvPr id="4" name="Datumsplatzhalter 3">
            <a:extLst>
              <a:ext uri="{FF2B5EF4-FFF2-40B4-BE49-F238E27FC236}">
                <a16:creationId xmlns:a16="http://schemas.microsoft.com/office/drawing/2014/main" id="{F0AB5391-C767-44A7-82C8-540A76158514}"/>
              </a:ext>
            </a:extLst>
          </p:cNvPr>
          <p:cNvSpPr>
            <a:spLocks noGrp="1"/>
          </p:cNvSpPr>
          <p:nvPr>
            <p:ph type="dt" sz="half" idx="10"/>
          </p:nvPr>
        </p:nvSpPr>
        <p:spPr/>
        <p:txBody>
          <a:bodyPr/>
          <a:lstStyle/>
          <a:p>
            <a:fld id="{61940864-3CFB-41B2-9ABA-28BA5A317EE1}" type="datetime1">
              <a:rPr lang="de-DE" smtClean="0"/>
              <a:t>04.01.2023</a:t>
            </a:fld>
            <a:endParaRPr lang="de-DE"/>
          </a:p>
        </p:txBody>
      </p:sp>
      <p:sp>
        <p:nvSpPr>
          <p:cNvPr id="5" name="Fußzeilenplatzhalter 4">
            <a:extLst>
              <a:ext uri="{FF2B5EF4-FFF2-40B4-BE49-F238E27FC236}">
                <a16:creationId xmlns:a16="http://schemas.microsoft.com/office/drawing/2014/main" id="{FC9EFC10-0422-422C-B053-4B86EBB1D76D}"/>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96FE603E-1071-4AEB-AA31-D7C8DBE27498}"/>
              </a:ext>
            </a:extLst>
          </p:cNvPr>
          <p:cNvSpPr>
            <a:spLocks noGrp="1"/>
          </p:cNvSpPr>
          <p:nvPr>
            <p:ph type="sldNum" sz="quarter" idx="12"/>
          </p:nvPr>
        </p:nvSpPr>
        <p:spPr/>
        <p:txBody>
          <a:bodyPr/>
          <a:lstStyle/>
          <a:p>
            <a:fld id="{93CDC840-B5BE-4609-8ACB-953491D68C55}" type="slidenum">
              <a:rPr lang="de-DE" smtClean="0"/>
              <a:t>13</a:t>
            </a:fld>
            <a:endParaRPr lang="de-DE"/>
          </a:p>
        </p:txBody>
      </p:sp>
      <p:pic>
        <p:nvPicPr>
          <p:cNvPr id="12" name="Audio 11">
            <a:hlinkClick r:id="" action="ppaction://media"/>
            <a:extLst>
              <a:ext uri="{FF2B5EF4-FFF2-40B4-BE49-F238E27FC236}">
                <a16:creationId xmlns:a16="http://schemas.microsoft.com/office/drawing/2014/main" id="{14DBCAEA-52F9-47A9-A0FC-6B61685A8DB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62144206"/>
      </p:ext>
    </p:extLst>
  </p:cSld>
  <p:clrMapOvr>
    <a:masterClrMapping/>
  </p:clrMapOvr>
  <mc:AlternateContent xmlns:mc="http://schemas.openxmlformats.org/markup-compatibility/2006" xmlns:p14="http://schemas.microsoft.com/office/powerpoint/2010/main">
    <mc:Choice Requires="p14">
      <p:transition spd="slow" p14:dur="2000" advTm="121742"/>
    </mc:Choice>
    <mc:Fallback xmlns="">
      <p:transition spd="slow" advTm="121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2"/>
                </p:tgtEl>
              </p:cMediaNode>
            </p:audio>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pPr marL="0" indent="0" algn="ctr">
              <a:buNone/>
            </a:pPr>
            <a:endParaRPr lang="de-DE" b="1" dirty="0">
              <a:latin typeface="TheSans UHH Regular" panose="020B0502050302020203" pitchFamily="34" charset="0"/>
            </a:endParaRPr>
          </a:p>
          <a:p>
            <a:pPr marL="0" indent="0" algn="ctr">
              <a:buNone/>
            </a:pPr>
            <a:endParaRPr lang="de-DE" b="1" dirty="0">
              <a:latin typeface="TheSans UHH Regular" panose="020B0502050302020203" pitchFamily="34" charset="0"/>
            </a:endParaRPr>
          </a:p>
          <a:p>
            <a:pPr marL="0" indent="0" algn="ctr">
              <a:buNone/>
            </a:pPr>
            <a:r>
              <a:rPr lang="de-DE" b="1" dirty="0">
                <a:latin typeface="TheSans UHH Regular" panose="020B0502050302020203" pitchFamily="34" charset="0"/>
              </a:rPr>
              <a:t>Vielen Dank für Ihre Aufmerksamkeit!</a:t>
            </a:r>
          </a:p>
        </p:txBody>
      </p:sp>
      <p:sp>
        <p:nvSpPr>
          <p:cNvPr id="4" name="Datumsplatzhalter 3"/>
          <p:cNvSpPr>
            <a:spLocks noGrp="1"/>
          </p:cNvSpPr>
          <p:nvPr>
            <p:ph type="dt" sz="half" idx="10"/>
          </p:nvPr>
        </p:nvSpPr>
        <p:spPr/>
        <p:txBody>
          <a:bodyPr/>
          <a:lstStyle/>
          <a:p>
            <a:fld id="{D375CBC7-35A1-4C11-81DC-459898781F13}" type="datetime1">
              <a:rPr lang="de-DE" smtClean="0"/>
              <a:t>04.01.2023</a:t>
            </a:fld>
            <a:endParaRPr lang="de-DE"/>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93CDC840-B5BE-4609-8ACB-953491D68C55}" type="slidenum">
              <a:rPr lang="de-DE" smtClean="0"/>
              <a:t>14</a:t>
            </a:fld>
            <a:endParaRPr lang="de-DE"/>
          </a:p>
        </p:txBody>
      </p:sp>
      <p:pic>
        <p:nvPicPr>
          <p:cNvPr id="8" name="Audio 7">
            <a:hlinkClick r:id="" action="ppaction://media"/>
            <a:extLst>
              <a:ext uri="{FF2B5EF4-FFF2-40B4-BE49-F238E27FC236}">
                <a16:creationId xmlns:a16="http://schemas.microsoft.com/office/drawing/2014/main" id="{821A2363-DB6A-4187-99F8-9F04376447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76680782"/>
      </p:ext>
    </p:extLst>
  </p:cSld>
  <p:clrMapOvr>
    <a:masterClrMapping/>
  </p:clrMapOvr>
  <mc:AlternateContent xmlns:mc="http://schemas.openxmlformats.org/markup-compatibility/2006" xmlns:p14="http://schemas.microsoft.com/office/powerpoint/2010/main">
    <mc:Choice Requires="p14">
      <p:transition spd="slow" p14:dur="2000" advTm="28122"/>
    </mc:Choice>
    <mc:Fallback xmlns="">
      <p:transition spd="slow" advTm="28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80183" y="1961210"/>
            <a:ext cx="8290197" cy="1015663"/>
          </a:xfrm>
          <a:prstGeom prst="rect">
            <a:avLst/>
          </a:prstGeom>
          <a:noFill/>
        </p:spPr>
        <p:txBody>
          <a:bodyPr wrap="square" rtlCol="0">
            <a:spAutoFit/>
          </a:bodyPr>
          <a:lstStyle/>
          <a:p>
            <a:r>
              <a:rPr lang="de-DE" sz="2000" b="1" dirty="0"/>
              <a:t>Dies ist eine vertonte PowerPoint-Präsentation. Bitte starten Sie den Präsentationsmodus.</a:t>
            </a:r>
          </a:p>
          <a:p>
            <a:r>
              <a:rPr lang="de-DE" sz="2000" b="1" dirty="0"/>
              <a:t>Dauer ca. 20 min</a:t>
            </a:r>
          </a:p>
        </p:txBody>
      </p:sp>
      <p:sp>
        <p:nvSpPr>
          <p:cNvPr id="7" name="Textfeld 6"/>
          <p:cNvSpPr txBox="1"/>
          <p:nvPr/>
        </p:nvSpPr>
        <p:spPr>
          <a:xfrm>
            <a:off x="2483769" y="637436"/>
            <a:ext cx="6330628" cy="523220"/>
          </a:xfrm>
          <a:prstGeom prst="rect">
            <a:avLst/>
          </a:prstGeom>
          <a:noFill/>
        </p:spPr>
        <p:txBody>
          <a:bodyPr wrap="square" rtlCol="0">
            <a:spAutoFit/>
          </a:bodyPr>
          <a:lstStyle/>
          <a:p>
            <a:r>
              <a:rPr lang="de-DE" sz="2800" b="1" dirty="0"/>
              <a:t>Was Sie in dieser Präsentation erwartet…</a:t>
            </a:r>
          </a:p>
        </p:txBody>
      </p:sp>
      <p:sp>
        <p:nvSpPr>
          <p:cNvPr id="9" name="Textfeld 8"/>
          <p:cNvSpPr txBox="1"/>
          <p:nvPr/>
        </p:nvSpPr>
        <p:spPr>
          <a:xfrm>
            <a:off x="395536" y="3284984"/>
            <a:ext cx="6048672" cy="2554545"/>
          </a:xfrm>
          <a:prstGeom prst="rect">
            <a:avLst/>
          </a:prstGeom>
          <a:noFill/>
        </p:spPr>
        <p:txBody>
          <a:bodyPr wrap="square" rtlCol="0">
            <a:spAutoFit/>
          </a:bodyPr>
          <a:lstStyle/>
          <a:p>
            <a:r>
              <a:rPr lang="de-DE" sz="2000" b="1" dirty="0"/>
              <a:t>Links</a:t>
            </a:r>
            <a:endParaRPr lang="de-DE" sz="2800" b="1" dirty="0"/>
          </a:p>
          <a:p>
            <a:r>
              <a:rPr lang="de-DE" sz="2000" dirty="0">
                <a:hlinkClick r:id="rId5"/>
              </a:rPr>
              <a:t>www.wege-zur-psychotherapie.de</a:t>
            </a:r>
            <a:endParaRPr lang="de-DE" sz="2000" dirty="0"/>
          </a:p>
          <a:p>
            <a:r>
              <a:rPr lang="de-DE" sz="2000" dirty="0">
                <a:hlinkClick r:id="rId6"/>
              </a:rPr>
              <a:t>www.kvhh.net</a:t>
            </a:r>
            <a:endParaRPr lang="de-DE" sz="2000" dirty="0"/>
          </a:p>
          <a:p>
            <a:r>
              <a:rPr lang="de-DE" sz="2000" dirty="0">
                <a:hlinkClick r:id="rId7"/>
              </a:rPr>
              <a:t>www.therapie.de</a:t>
            </a:r>
            <a:endParaRPr lang="de-DE" sz="2000" dirty="0"/>
          </a:p>
          <a:p>
            <a:r>
              <a:rPr lang="de-DE" sz="2000" dirty="0">
                <a:hlinkClick r:id="rId8"/>
              </a:rPr>
              <a:t>www.psych-info.de</a:t>
            </a:r>
            <a:endParaRPr lang="de-DE" sz="2000" dirty="0"/>
          </a:p>
          <a:p>
            <a:r>
              <a:rPr lang="de-DE" sz="2000" dirty="0">
                <a:hlinkClick r:id="rId9"/>
              </a:rPr>
              <a:t>www.ptk-hamburg.de</a:t>
            </a:r>
            <a:endParaRPr lang="de-DE" sz="2000" dirty="0"/>
          </a:p>
          <a:p>
            <a:r>
              <a:rPr lang="de-DE" sz="2000" dirty="0">
                <a:hlinkClick r:id="rId10"/>
              </a:rPr>
              <a:t>www.116117.de</a:t>
            </a:r>
            <a:endParaRPr lang="de-DE" sz="2000" dirty="0"/>
          </a:p>
          <a:p>
            <a:r>
              <a:rPr lang="de-DE" sz="2000" dirty="0">
                <a:hlinkClick r:id="rId11"/>
              </a:rPr>
              <a:t>www.kvhh.net/de/patienten/terminservicestelle.html</a:t>
            </a:r>
            <a:r>
              <a:rPr lang="de-DE" sz="2000" dirty="0"/>
              <a:t> </a:t>
            </a:r>
          </a:p>
        </p:txBody>
      </p:sp>
      <p:pic>
        <p:nvPicPr>
          <p:cNvPr id="3" name="Audio 2">
            <a:hlinkClick r:id="" action="ppaction://media"/>
            <a:extLst>
              <a:ext uri="{FF2B5EF4-FFF2-40B4-BE49-F238E27FC236}">
                <a16:creationId xmlns:a16="http://schemas.microsoft.com/office/drawing/2014/main" id="{F4EDC724-860D-4F15-8E8D-F10EF093920C}"/>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11593066"/>
      </p:ext>
    </p:extLst>
  </p:cSld>
  <p:clrMapOvr>
    <a:masterClrMapping/>
  </p:clrMapOvr>
  <mc:AlternateContent xmlns:mc="http://schemas.openxmlformats.org/markup-compatibility/2006" xmlns:p14="http://schemas.microsoft.com/office/powerpoint/2010/main">
    <mc:Choice Requires="p14">
      <p:transition spd="slow" p14:dur="2000" advTm="18908"/>
    </mc:Choice>
    <mc:Fallback xmlns="">
      <p:transition spd="slow" advTm="18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4"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18C01DA-0DB8-48DE-B7E5-2D255D399EF4}"/>
              </a:ext>
            </a:extLst>
          </p:cNvPr>
          <p:cNvSpPr>
            <a:spLocks noGrp="1"/>
          </p:cNvSpPr>
          <p:nvPr>
            <p:ph type="title"/>
          </p:nvPr>
        </p:nvSpPr>
        <p:spPr/>
        <p:txBody>
          <a:bodyPr/>
          <a:lstStyle/>
          <a:p>
            <a:endParaRPr lang="de-DE"/>
          </a:p>
        </p:txBody>
      </p:sp>
      <p:pic>
        <p:nvPicPr>
          <p:cNvPr id="9" name="Wege_zur_Psychotherapie">
            <a:hlinkClick r:id="" action="ppaction://media"/>
            <a:extLst>
              <a:ext uri="{FF2B5EF4-FFF2-40B4-BE49-F238E27FC236}">
                <a16:creationId xmlns:a16="http://schemas.microsoft.com/office/drawing/2014/main" id="{FCC1D2FA-6BE3-46B5-9896-483F8168A02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950913" y="1600200"/>
            <a:ext cx="7242175" cy="4525963"/>
          </a:xfrm>
        </p:spPr>
      </p:pic>
      <p:sp>
        <p:nvSpPr>
          <p:cNvPr id="3" name="Datumsplatzhalter 2">
            <a:extLst>
              <a:ext uri="{FF2B5EF4-FFF2-40B4-BE49-F238E27FC236}">
                <a16:creationId xmlns:a16="http://schemas.microsoft.com/office/drawing/2014/main" id="{53F80422-7626-4671-AF48-DAF47B251B27}"/>
              </a:ext>
            </a:extLst>
          </p:cNvPr>
          <p:cNvSpPr>
            <a:spLocks noGrp="1"/>
          </p:cNvSpPr>
          <p:nvPr>
            <p:ph type="dt" sz="half" idx="10"/>
          </p:nvPr>
        </p:nvSpPr>
        <p:spPr/>
        <p:txBody>
          <a:bodyPr/>
          <a:lstStyle/>
          <a:p>
            <a:fld id="{3DF2150B-76F6-DE49-9C43-3D4065485782}" type="datetime1">
              <a:rPr lang="de-DE" smtClean="0">
                <a:solidFill>
                  <a:prstClr val="black"/>
                </a:solidFill>
              </a:rPr>
              <a:pPr/>
              <a:t>04.01.2023</a:t>
            </a:fld>
            <a:endParaRPr lang="de-DE">
              <a:solidFill>
                <a:prstClr val="black"/>
              </a:solidFill>
            </a:endParaRPr>
          </a:p>
        </p:txBody>
      </p:sp>
      <p:sp>
        <p:nvSpPr>
          <p:cNvPr id="4" name="Fußzeilenplatzhalter 3">
            <a:extLst>
              <a:ext uri="{FF2B5EF4-FFF2-40B4-BE49-F238E27FC236}">
                <a16:creationId xmlns:a16="http://schemas.microsoft.com/office/drawing/2014/main" id="{1081C216-0A7B-459B-B832-F722A722CBA4}"/>
              </a:ext>
            </a:extLst>
          </p:cNvPr>
          <p:cNvSpPr>
            <a:spLocks noGrp="1"/>
          </p:cNvSpPr>
          <p:nvPr>
            <p:ph type="ftr" sz="quarter" idx="11"/>
          </p:nvPr>
        </p:nvSpPr>
        <p:spPr/>
        <p:txBody>
          <a:bodyPr/>
          <a:lstStyle/>
          <a:p>
            <a:r>
              <a:rPr lang="de-DE"/>
              <a:t>|  Fußzeile Blindtext, Name des Professors</a:t>
            </a:r>
            <a:endParaRPr lang="de-DE" dirty="0"/>
          </a:p>
        </p:txBody>
      </p:sp>
      <p:sp>
        <p:nvSpPr>
          <p:cNvPr id="5" name="Foliennummernplatzhalter 4">
            <a:extLst>
              <a:ext uri="{FF2B5EF4-FFF2-40B4-BE49-F238E27FC236}">
                <a16:creationId xmlns:a16="http://schemas.microsoft.com/office/drawing/2014/main" id="{9FDA68D7-1D8A-48A1-9664-F549CA6E1379}"/>
              </a:ext>
            </a:extLst>
          </p:cNvPr>
          <p:cNvSpPr>
            <a:spLocks noGrp="1"/>
          </p:cNvSpPr>
          <p:nvPr>
            <p:ph type="sldNum" sz="quarter" idx="12"/>
          </p:nvPr>
        </p:nvSpPr>
        <p:spPr/>
        <p:txBody>
          <a:bodyPr/>
          <a:lstStyle/>
          <a:p>
            <a:fld id="{43F0430C-3290-2846-9C5E-237D45BC81A9}" type="slidenum">
              <a:rPr lang="de-DE" smtClean="0"/>
              <a:pPr/>
              <a:t>3</a:t>
            </a:fld>
            <a:endParaRPr lang="de-DE"/>
          </a:p>
        </p:txBody>
      </p:sp>
      <p:pic>
        <p:nvPicPr>
          <p:cNvPr id="10" name="Audio 9">
            <a:hlinkClick r:id="" action="ppaction://media"/>
            <a:extLst>
              <a:ext uri="{FF2B5EF4-FFF2-40B4-BE49-F238E27FC236}">
                <a16:creationId xmlns:a16="http://schemas.microsoft.com/office/drawing/2014/main" id="{8883E859-7C98-4556-A494-683FE9700FA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06565524"/>
      </p:ext>
    </p:extLst>
  </p:cSld>
  <p:clrMapOvr>
    <a:masterClrMapping/>
  </p:clrMapOvr>
  <mc:AlternateContent xmlns:mc="http://schemas.openxmlformats.org/markup-compatibility/2006" xmlns:p14="http://schemas.microsoft.com/office/powerpoint/2010/main">
    <mc:Choice Requires="p14">
      <p:transition spd="slow" p14:dur="2000" advTm="69586"/>
    </mc:Choice>
    <mc:Fallback xmlns="">
      <p:transition spd="slow" advTm="69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82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286" objId="9"/>
        <p14:triggerEvt type="onClick" time="1286" objId="9"/>
        <p14:stopEvt time="69575" objId="9"/>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1118EA6-5F24-41F3-B85C-C4F727B0F504}"/>
              </a:ext>
            </a:extLst>
          </p:cNvPr>
          <p:cNvSpPr>
            <a:spLocks noGrp="1"/>
          </p:cNvSpPr>
          <p:nvPr>
            <p:ph type="title"/>
          </p:nvPr>
        </p:nvSpPr>
        <p:spPr/>
        <p:txBody>
          <a:bodyPr/>
          <a:lstStyle/>
          <a:p>
            <a:endParaRPr lang="de-DE"/>
          </a:p>
        </p:txBody>
      </p:sp>
      <p:pic>
        <p:nvPicPr>
          <p:cNvPr id="9" name="KVHH">
            <a:hlinkClick r:id="" action="ppaction://media"/>
            <a:extLst>
              <a:ext uri="{FF2B5EF4-FFF2-40B4-BE49-F238E27FC236}">
                <a16:creationId xmlns:a16="http://schemas.microsoft.com/office/drawing/2014/main" id="{48145BF1-AB39-4FB5-B36F-9E77221BE3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950913" y="1600200"/>
            <a:ext cx="7242175" cy="4525963"/>
          </a:xfrm>
        </p:spPr>
      </p:pic>
      <p:sp>
        <p:nvSpPr>
          <p:cNvPr id="3" name="Datumsplatzhalter 2">
            <a:extLst>
              <a:ext uri="{FF2B5EF4-FFF2-40B4-BE49-F238E27FC236}">
                <a16:creationId xmlns:a16="http://schemas.microsoft.com/office/drawing/2014/main" id="{79834E79-62D6-41FA-9680-EBF29E4B7EC7}"/>
              </a:ext>
            </a:extLst>
          </p:cNvPr>
          <p:cNvSpPr>
            <a:spLocks noGrp="1"/>
          </p:cNvSpPr>
          <p:nvPr>
            <p:ph type="dt" sz="half" idx="10"/>
          </p:nvPr>
        </p:nvSpPr>
        <p:spPr/>
        <p:txBody>
          <a:bodyPr/>
          <a:lstStyle/>
          <a:p>
            <a:fld id="{3DF2150B-76F6-DE49-9C43-3D4065485782}" type="datetime1">
              <a:rPr lang="de-DE" smtClean="0">
                <a:solidFill>
                  <a:prstClr val="black"/>
                </a:solidFill>
              </a:rPr>
              <a:pPr/>
              <a:t>04.01.2023</a:t>
            </a:fld>
            <a:endParaRPr lang="de-DE">
              <a:solidFill>
                <a:prstClr val="black"/>
              </a:solidFill>
            </a:endParaRPr>
          </a:p>
        </p:txBody>
      </p:sp>
      <p:sp>
        <p:nvSpPr>
          <p:cNvPr id="4" name="Fußzeilenplatzhalter 3">
            <a:extLst>
              <a:ext uri="{FF2B5EF4-FFF2-40B4-BE49-F238E27FC236}">
                <a16:creationId xmlns:a16="http://schemas.microsoft.com/office/drawing/2014/main" id="{51115852-7F08-442A-896D-75D1EA5E23B0}"/>
              </a:ext>
            </a:extLst>
          </p:cNvPr>
          <p:cNvSpPr>
            <a:spLocks noGrp="1"/>
          </p:cNvSpPr>
          <p:nvPr>
            <p:ph type="ftr" sz="quarter" idx="11"/>
          </p:nvPr>
        </p:nvSpPr>
        <p:spPr/>
        <p:txBody>
          <a:bodyPr/>
          <a:lstStyle/>
          <a:p>
            <a:r>
              <a:rPr lang="de-DE"/>
              <a:t>|  Fußzeile Blindtext, Name des Professors</a:t>
            </a:r>
            <a:endParaRPr lang="de-DE" dirty="0"/>
          </a:p>
        </p:txBody>
      </p:sp>
      <p:sp>
        <p:nvSpPr>
          <p:cNvPr id="5" name="Foliennummernplatzhalter 4">
            <a:extLst>
              <a:ext uri="{FF2B5EF4-FFF2-40B4-BE49-F238E27FC236}">
                <a16:creationId xmlns:a16="http://schemas.microsoft.com/office/drawing/2014/main" id="{50977355-24A0-4508-88D6-DBD3E448D1E6}"/>
              </a:ext>
            </a:extLst>
          </p:cNvPr>
          <p:cNvSpPr>
            <a:spLocks noGrp="1"/>
          </p:cNvSpPr>
          <p:nvPr>
            <p:ph type="sldNum" sz="quarter" idx="12"/>
          </p:nvPr>
        </p:nvSpPr>
        <p:spPr/>
        <p:txBody>
          <a:bodyPr/>
          <a:lstStyle/>
          <a:p>
            <a:fld id="{43F0430C-3290-2846-9C5E-237D45BC81A9}" type="slidenum">
              <a:rPr lang="de-DE" smtClean="0"/>
              <a:pPr/>
              <a:t>4</a:t>
            </a:fld>
            <a:endParaRPr lang="de-DE"/>
          </a:p>
        </p:txBody>
      </p:sp>
      <p:pic>
        <p:nvPicPr>
          <p:cNvPr id="10" name="Audio 9">
            <a:hlinkClick r:id="" action="ppaction://media"/>
            <a:extLst>
              <a:ext uri="{FF2B5EF4-FFF2-40B4-BE49-F238E27FC236}">
                <a16:creationId xmlns:a16="http://schemas.microsoft.com/office/drawing/2014/main" id="{89F8B1B2-68E9-475D-84EE-1E04E83B155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94860009"/>
      </p:ext>
    </p:extLst>
  </p:cSld>
  <p:clrMapOvr>
    <a:masterClrMapping/>
  </p:clrMapOvr>
  <mc:AlternateContent xmlns:mc="http://schemas.openxmlformats.org/markup-compatibility/2006" xmlns:p14="http://schemas.microsoft.com/office/powerpoint/2010/main">
    <mc:Choice Requires="p14">
      <p:transition spd="slow" p14:dur="2000" advTm="100554"/>
    </mc:Choice>
    <mc:Fallback xmlns="">
      <p:transition spd="slow" advTm="100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2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625" objId="9"/>
        <p14:triggerEvt type="onClick" time="625" objId="9"/>
        <p14:stopEvt time="100554" objId="9"/>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6334C5B-7A53-4C5E-866A-6FC0A497F1E9}"/>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B02346AC-BF08-4BD1-B535-E89EDE95D2C2}"/>
              </a:ext>
            </a:extLst>
          </p:cNvPr>
          <p:cNvSpPr>
            <a:spLocks noGrp="1"/>
          </p:cNvSpPr>
          <p:nvPr>
            <p:ph type="dt" sz="half" idx="10"/>
          </p:nvPr>
        </p:nvSpPr>
        <p:spPr/>
        <p:txBody>
          <a:bodyPr/>
          <a:lstStyle/>
          <a:p>
            <a:fld id="{7949426B-86F4-C54C-A96E-B5AEB047675E}" type="datetime1">
              <a:rPr lang="de-DE" smtClean="0">
                <a:solidFill>
                  <a:prstClr val="black"/>
                </a:solidFill>
              </a:rPr>
              <a:pPr/>
              <a:t>04.01.2023</a:t>
            </a:fld>
            <a:endParaRPr lang="de-DE">
              <a:solidFill>
                <a:prstClr val="black"/>
              </a:solidFill>
            </a:endParaRPr>
          </a:p>
        </p:txBody>
      </p:sp>
      <p:sp>
        <p:nvSpPr>
          <p:cNvPr id="4" name="Fußzeilenplatzhalter 3">
            <a:extLst>
              <a:ext uri="{FF2B5EF4-FFF2-40B4-BE49-F238E27FC236}">
                <a16:creationId xmlns:a16="http://schemas.microsoft.com/office/drawing/2014/main" id="{2DA17B29-B3DA-428D-8ABB-F935C49BF9EA}"/>
              </a:ext>
            </a:extLst>
          </p:cNvPr>
          <p:cNvSpPr>
            <a:spLocks noGrp="1"/>
          </p:cNvSpPr>
          <p:nvPr>
            <p:ph type="ftr" sz="quarter" idx="11"/>
          </p:nvPr>
        </p:nvSpPr>
        <p:spPr/>
        <p:txBody>
          <a:bodyPr/>
          <a:lstStyle/>
          <a:p>
            <a:r>
              <a:rPr lang="de-DE"/>
              <a:t>|  Fußzeile Blindtext, Name des Professors</a:t>
            </a:r>
          </a:p>
        </p:txBody>
      </p:sp>
      <p:sp>
        <p:nvSpPr>
          <p:cNvPr id="5" name="Foliennummernplatzhalter 4">
            <a:extLst>
              <a:ext uri="{FF2B5EF4-FFF2-40B4-BE49-F238E27FC236}">
                <a16:creationId xmlns:a16="http://schemas.microsoft.com/office/drawing/2014/main" id="{1383E223-A71C-4661-9464-606F1B9FE143}"/>
              </a:ext>
            </a:extLst>
          </p:cNvPr>
          <p:cNvSpPr>
            <a:spLocks noGrp="1"/>
          </p:cNvSpPr>
          <p:nvPr>
            <p:ph type="sldNum" sz="quarter" idx="12"/>
          </p:nvPr>
        </p:nvSpPr>
        <p:spPr/>
        <p:txBody>
          <a:bodyPr/>
          <a:lstStyle/>
          <a:p>
            <a:fld id="{43F0430C-3290-2846-9C5E-237D45BC81A9}" type="slidenum">
              <a:rPr lang="de-DE" smtClean="0"/>
              <a:pPr/>
              <a:t>5</a:t>
            </a:fld>
            <a:endParaRPr lang="de-DE"/>
          </a:p>
        </p:txBody>
      </p:sp>
      <p:pic>
        <p:nvPicPr>
          <p:cNvPr id="8" name="therapie.de">
            <a:hlinkClick r:id="" action="ppaction://media"/>
            <a:extLst>
              <a:ext uri="{FF2B5EF4-FFF2-40B4-BE49-F238E27FC236}">
                <a16:creationId xmlns:a16="http://schemas.microsoft.com/office/drawing/2014/main" id="{0A23B3EA-BF31-4DCB-A1D4-65FEFB4ADBC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482" y="1550248"/>
            <a:ext cx="8535036" cy="4800958"/>
          </a:xfrm>
          <a:prstGeom prst="rect">
            <a:avLst/>
          </a:prstGeom>
        </p:spPr>
      </p:pic>
      <p:pic>
        <p:nvPicPr>
          <p:cNvPr id="12" name="Audio 11">
            <a:hlinkClick r:id="" action="ppaction://media"/>
            <a:extLst>
              <a:ext uri="{FF2B5EF4-FFF2-40B4-BE49-F238E27FC236}">
                <a16:creationId xmlns:a16="http://schemas.microsoft.com/office/drawing/2014/main" id="{9A53C4F6-8A09-4BEB-8C91-46E1F833E6B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6850329"/>
      </p:ext>
    </p:extLst>
  </p:cSld>
  <p:clrMapOvr>
    <a:masterClrMapping/>
  </p:clrMapOvr>
  <mc:AlternateContent xmlns:mc="http://schemas.openxmlformats.org/markup-compatibility/2006" xmlns:p14="http://schemas.microsoft.com/office/powerpoint/2010/main">
    <mc:Choice Requires="p14">
      <p:transition spd="slow" p14:dur="2000" advTm="85754"/>
    </mc:Choice>
    <mc:Fallback xmlns="">
      <p:transition spd="slow" advTm="85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40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timing>
  <p:extLst mod="1">
    <p:ext uri="{E180D4A7-C9FB-4DFB-919C-405C955672EB}">
      <p14:showEvtLst xmlns:p14="http://schemas.microsoft.com/office/powerpoint/2010/main">
        <p14:playEvt time="635" objId="8"/>
        <p14:triggerEvt type="onClick" time="635" objId="8"/>
        <p14:stopEvt time="84714" objId="8"/>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3A5765-D8EF-48AE-A5D1-460954FC1044}"/>
              </a:ext>
            </a:extLst>
          </p:cNvPr>
          <p:cNvSpPr>
            <a:spLocks noGrp="1"/>
          </p:cNvSpPr>
          <p:nvPr>
            <p:ph type="title"/>
          </p:nvPr>
        </p:nvSpPr>
        <p:spPr/>
        <p:txBody>
          <a:bodyPr/>
          <a:lstStyle/>
          <a:p>
            <a:endParaRPr lang="de-DE"/>
          </a:p>
        </p:txBody>
      </p:sp>
      <p:sp>
        <p:nvSpPr>
          <p:cNvPr id="4" name="Datumsplatzhalter 3">
            <a:extLst>
              <a:ext uri="{FF2B5EF4-FFF2-40B4-BE49-F238E27FC236}">
                <a16:creationId xmlns:a16="http://schemas.microsoft.com/office/drawing/2014/main" id="{1CAFCE16-4931-41C4-9258-DD5A2642E5B6}"/>
              </a:ext>
            </a:extLst>
          </p:cNvPr>
          <p:cNvSpPr>
            <a:spLocks noGrp="1"/>
          </p:cNvSpPr>
          <p:nvPr>
            <p:ph type="dt" sz="half" idx="10"/>
          </p:nvPr>
        </p:nvSpPr>
        <p:spPr/>
        <p:txBody>
          <a:bodyPr/>
          <a:lstStyle/>
          <a:p>
            <a:fld id="{E3FCF799-D0AC-4256-A5D8-D133C37791E1}" type="datetime1">
              <a:rPr lang="de-DE" smtClean="0"/>
              <a:t>04.01.2023</a:t>
            </a:fld>
            <a:endParaRPr lang="de-DE"/>
          </a:p>
        </p:txBody>
      </p:sp>
      <p:sp>
        <p:nvSpPr>
          <p:cNvPr id="5" name="Fußzeilenplatzhalter 4">
            <a:extLst>
              <a:ext uri="{FF2B5EF4-FFF2-40B4-BE49-F238E27FC236}">
                <a16:creationId xmlns:a16="http://schemas.microsoft.com/office/drawing/2014/main" id="{CF70F591-3840-485D-B06E-BFE38E45C03F}"/>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81D28530-68F8-4CA7-B1A8-D54D9D464EE7}"/>
              </a:ext>
            </a:extLst>
          </p:cNvPr>
          <p:cNvSpPr>
            <a:spLocks noGrp="1"/>
          </p:cNvSpPr>
          <p:nvPr>
            <p:ph type="sldNum" sz="quarter" idx="12"/>
          </p:nvPr>
        </p:nvSpPr>
        <p:spPr/>
        <p:txBody>
          <a:bodyPr/>
          <a:lstStyle/>
          <a:p>
            <a:fld id="{93CDC840-B5BE-4609-8ACB-953491D68C55}" type="slidenum">
              <a:rPr lang="de-DE" smtClean="0"/>
              <a:t>6</a:t>
            </a:fld>
            <a:endParaRPr lang="de-DE"/>
          </a:p>
        </p:txBody>
      </p:sp>
      <p:pic>
        <p:nvPicPr>
          <p:cNvPr id="10" name="Psych-info">
            <a:hlinkClick r:id="" action="ppaction://media"/>
            <a:extLst>
              <a:ext uri="{FF2B5EF4-FFF2-40B4-BE49-F238E27FC236}">
                <a16:creationId xmlns:a16="http://schemas.microsoft.com/office/drawing/2014/main" id="{89621E90-EA9E-474A-B983-6C30F8CEFAB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49275" y="1600200"/>
            <a:ext cx="8045450" cy="4525963"/>
          </a:xfrm>
        </p:spPr>
      </p:pic>
      <p:pic>
        <p:nvPicPr>
          <p:cNvPr id="7" name="Audio 6">
            <a:hlinkClick r:id="" action="ppaction://media"/>
            <a:extLst>
              <a:ext uri="{FF2B5EF4-FFF2-40B4-BE49-F238E27FC236}">
                <a16:creationId xmlns:a16="http://schemas.microsoft.com/office/drawing/2014/main" id="{117D5DEF-4D29-4C0F-86E4-9EF48D90D93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86477463"/>
      </p:ext>
    </p:extLst>
  </p:cSld>
  <p:clrMapOvr>
    <a:masterClrMapping/>
  </p:clrMapOvr>
  <mc:AlternateContent xmlns:mc="http://schemas.openxmlformats.org/markup-compatibility/2006" xmlns:p14="http://schemas.microsoft.com/office/powerpoint/2010/main">
    <mc:Choice Requires="p14">
      <p:transition spd="slow" p14:dur="2000" advTm="117601"/>
    </mc:Choice>
    <mc:Fallback xmlns="">
      <p:transition spd="slow" advTm="117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739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480" objId="10"/>
        <p14:triggerEvt type="onClick" time="480" objId="10"/>
        <p14:stopEvt time="117601"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TK">
            <a:hlinkClick r:id="" action="ppaction://media"/>
            <a:extLst>
              <a:ext uri="{FF2B5EF4-FFF2-40B4-BE49-F238E27FC236}">
                <a16:creationId xmlns:a16="http://schemas.microsoft.com/office/drawing/2014/main" id="{620A06C2-B91C-47B8-AB20-41C2EFCC0AA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49275" y="1600200"/>
            <a:ext cx="8045450" cy="4525963"/>
          </a:xfrm>
        </p:spPr>
      </p:pic>
      <p:pic>
        <p:nvPicPr>
          <p:cNvPr id="2" name="Audio 1">
            <a:hlinkClick r:id="" action="ppaction://media"/>
            <a:extLst>
              <a:ext uri="{FF2B5EF4-FFF2-40B4-BE49-F238E27FC236}">
                <a16:creationId xmlns:a16="http://schemas.microsoft.com/office/drawing/2014/main" id="{D9E8F780-0D07-42EF-BEE8-E84A96091D6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87726887"/>
      </p:ext>
    </p:extLst>
  </p:cSld>
  <p:clrMapOvr>
    <a:masterClrMapping/>
  </p:clrMapOvr>
  <mc:AlternateContent xmlns:mc="http://schemas.openxmlformats.org/markup-compatibility/2006" xmlns:p14="http://schemas.microsoft.com/office/powerpoint/2010/main">
    <mc:Choice Requires="p14">
      <p:transition spd="slow" p14:dur="2000" advTm="121909"/>
    </mc:Choice>
    <mc:Fallback xmlns="">
      <p:transition spd="slow" advTm="121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4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2946" objId="5"/>
        <p14:triggerEvt type="onClick" time="32947" objId="5"/>
        <p14:pauseEvt time="96828" objId="5"/>
        <p14:seekEvt time="96828" objId="5" seek="63740"/>
        <p14:resumeEvt time="96831" objId="5"/>
        <p14:stopEvt time="97992"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16117_neu1">
            <a:hlinkClick r:id="" action="ppaction://media"/>
            <a:extLst>
              <a:ext uri="{FF2B5EF4-FFF2-40B4-BE49-F238E27FC236}">
                <a16:creationId xmlns:a16="http://schemas.microsoft.com/office/drawing/2014/main" id="{F448A1A8-8392-40C7-868B-E201B59E3F33}"/>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8"/>
          <a:stretch>
            <a:fillRect/>
          </a:stretch>
        </p:blipFill>
        <p:spPr>
          <a:xfrm>
            <a:off x="950913" y="1600200"/>
            <a:ext cx="7242175" cy="4525963"/>
          </a:xfrm>
        </p:spPr>
      </p:pic>
      <p:pic>
        <p:nvPicPr>
          <p:cNvPr id="7" name="Audio 6">
            <a:hlinkClick r:id="" action="ppaction://media"/>
            <a:extLst>
              <a:ext uri="{FF2B5EF4-FFF2-40B4-BE49-F238E27FC236}">
                <a16:creationId xmlns:a16="http://schemas.microsoft.com/office/drawing/2014/main" id="{23CD916E-0782-4548-BD57-6FA6053CBE15}"/>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15978732"/>
      </p:ext>
    </p:extLst>
  </p:cSld>
  <p:clrMapOvr>
    <a:masterClrMapping/>
  </p:clrMapOvr>
  <mc:AlternateContent xmlns:mc="http://schemas.openxmlformats.org/markup-compatibility/2006">
    <mc:Choice xmlns:p14="http://schemas.microsoft.com/office/powerpoint/2010/main" Requires="p14">
      <p:transition spd="slow" p14:dur="2000" advTm="134165"/>
    </mc:Choice>
    <mc:Fallback>
      <p:transition spd="slow" advTm="134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13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53098" objId="4"/>
        <p14:stopEvt time="124513"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488B30C-B798-438A-AB14-A551F707725B}"/>
              </a:ext>
            </a:extLst>
          </p:cNvPr>
          <p:cNvSpPr>
            <a:spLocks noGrp="1"/>
          </p:cNvSpPr>
          <p:nvPr>
            <p:ph type="title"/>
          </p:nvPr>
        </p:nvSpPr>
        <p:spPr/>
        <p:txBody>
          <a:bodyPr/>
          <a:lstStyle/>
          <a:p>
            <a:pPr algn="r"/>
            <a:r>
              <a:rPr lang="de-DE" dirty="0"/>
              <a:t>Vorgehen</a:t>
            </a:r>
          </a:p>
        </p:txBody>
      </p:sp>
      <p:sp>
        <p:nvSpPr>
          <p:cNvPr id="3" name="Datumsplatzhalter 2">
            <a:extLst>
              <a:ext uri="{FF2B5EF4-FFF2-40B4-BE49-F238E27FC236}">
                <a16:creationId xmlns:a16="http://schemas.microsoft.com/office/drawing/2014/main" id="{7A33A23D-C43C-4E5C-BADE-7FC68FC89CC4}"/>
              </a:ext>
            </a:extLst>
          </p:cNvPr>
          <p:cNvSpPr>
            <a:spLocks noGrp="1"/>
          </p:cNvSpPr>
          <p:nvPr>
            <p:ph type="dt" sz="half" idx="10"/>
          </p:nvPr>
        </p:nvSpPr>
        <p:spPr/>
        <p:txBody>
          <a:bodyPr/>
          <a:lstStyle/>
          <a:p>
            <a:fld id="{3DF2150B-76F6-DE49-9C43-3D4065485782}" type="datetime1">
              <a:rPr lang="de-DE" smtClean="0">
                <a:solidFill>
                  <a:prstClr val="black"/>
                </a:solidFill>
              </a:rPr>
              <a:pPr/>
              <a:t>04.01.2023</a:t>
            </a:fld>
            <a:endParaRPr lang="de-DE">
              <a:solidFill>
                <a:prstClr val="black"/>
              </a:solidFill>
            </a:endParaRPr>
          </a:p>
        </p:txBody>
      </p:sp>
      <p:sp>
        <p:nvSpPr>
          <p:cNvPr id="4" name="Fußzeilenplatzhalter 3">
            <a:extLst>
              <a:ext uri="{FF2B5EF4-FFF2-40B4-BE49-F238E27FC236}">
                <a16:creationId xmlns:a16="http://schemas.microsoft.com/office/drawing/2014/main" id="{8600946C-CE27-4AE1-A97D-75B059C3797C}"/>
              </a:ext>
            </a:extLst>
          </p:cNvPr>
          <p:cNvSpPr>
            <a:spLocks noGrp="1"/>
          </p:cNvSpPr>
          <p:nvPr>
            <p:ph type="ftr" sz="quarter" idx="11"/>
          </p:nvPr>
        </p:nvSpPr>
        <p:spPr/>
        <p:txBody>
          <a:bodyPr/>
          <a:lstStyle/>
          <a:p>
            <a:r>
              <a:rPr lang="de-DE"/>
              <a:t>|  Fußzeile Blindtext, Name des Professors</a:t>
            </a:r>
            <a:endParaRPr lang="de-DE" dirty="0"/>
          </a:p>
        </p:txBody>
      </p:sp>
      <p:sp>
        <p:nvSpPr>
          <p:cNvPr id="5" name="Foliennummernplatzhalter 4">
            <a:extLst>
              <a:ext uri="{FF2B5EF4-FFF2-40B4-BE49-F238E27FC236}">
                <a16:creationId xmlns:a16="http://schemas.microsoft.com/office/drawing/2014/main" id="{7BFBFCB3-5F25-4618-A64D-9624119DC44F}"/>
              </a:ext>
            </a:extLst>
          </p:cNvPr>
          <p:cNvSpPr>
            <a:spLocks noGrp="1"/>
          </p:cNvSpPr>
          <p:nvPr>
            <p:ph type="sldNum" sz="quarter" idx="12"/>
          </p:nvPr>
        </p:nvSpPr>
        <p:spPr/>
        <p:txBody>
          <a:bodyPr/>
          <a:lstStyle/>
          <a:p>
            <a:fld id="{43F0430C-3290-2846-9C5E-237D45BC81A9}" type="slidenum">
              <a:rPr lang="de-DE" smtClean="0"/>
              <a:pPr/>
              <a:t>9</a:t>
            </a:fld>
            <a:endParaRPr lang="de-DE"/>
          </a:p>
        </p:txBody>
      </p:sp>
      <p:sp>
        <p:nvSpPr>
          <p:cNvPr id="9" name="Rechteck: abgerundete Ecken 8">
            <a:extLst>
              <a:ext uri="{FF2B5EF4-FFF2-40B4-BE49-F238E27FC236}">
                <a16:creationId xmlns:a16="http://schemas.microsoft.com/office/drawing/2014/main" id="{F05F1B51-DC6F-4BB0-9872-CBB10D8FF68D}"/>
              </a:ext>
            </a:extLst>
          </p:cNvPr>
          <p:cNvSpPr/>
          <p:nvPr/>
        </p:nvSpPr>
        <p:spPr>
          <a:xfrm>
            <a:off x="446856" y="1628800"/>
            <a:ext cx="8229600" cy="86409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de-DE" sz="2000" dirty="0"/>
              <a:t>Erstellen Sie sich eine Liste mit Therapeuten, die Sie kontaktieren wollen (am besten als Tabelle in Excel). </a:t>
            </a:r>
          </a:p>
        </p:txBody>
      </p:sp>
      <p:sp>
        <p:nvSpPr>
          <p:cNvPr id="10" name="Rechteck: abgerundete Ecken 9">
            <a:extLst>
              <a:ext uri="{FF2B5EF4-FFF2-40B4-BE49-F238E27FC236}">
                <a16:creationId xmlns:a16="http://schemas.microsoft.com/office/drawing/2014/main" id="{7A981DB9-AAFE-47FE-8BC7-2EF4B05F8335}"/>
              </a:ext>
            </a:extLst>
          </p:cNvPr>
          <p:cNvSpPr/>
          <p:nvPr/>
        </p:nvSpPr>
        <p:spPr>
          <a:xfrm>
            <a:off x="446856" y="2564904"/>
            <a:ext cx="8229600" cy="8640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de-DE" sz="2000" dirty="0"/>
              <a:t>Kontaktieren Sie Therapeuten telefonisch oder per E-Mail. Schildern Sie </a:t>
            </a:r>
            <a:r>
              <a:rPr lang="de-DE" sz="2000" b="1" dirty="0"/>
              <a:t>kurz</a:t>
            </a:r>
            <a:r>
              <a:rPr lang="de-DE" sz="2000" dirty="0"/>
              <a:t> Ihre Beschwerden und Ihre aktuelle Situation. Nennen Sie </a:t>
            </a:r>
            <a:r>
              <a:rPr lang="de-DE" sz="2000" b="1" dirty="0"/>
              <a:t>unbedingt Ihr Alter, dass Sie studieren und zeitlich sehr flexibel sind.</a:t>
            </a:r>
          </a:p>
        </p:txBody>
      </p:sp>
      <p:sp>
        <p:nvSpPr>
          <p:cNvPr id="11" name="Rechteck: abgerundete Ecken 10">
            <a:extLst>
              <a:ext uri="{FF2B5EF4-FFF2-40B4-BE49-F238E27FC236}">
                <a16:creationId xmlns:a16="http://schemas.microsoft.com/office/drawing/2014/main" id="{8E300DD8-2F12-4253-9BEB-D48699629933}"/>
              </a:ext>
            </a:extLst>
          </p:cNvPr>
          <p:cNvSpPr/>
          <p:nvPr/>
        </p:nvSpPr>
        <p:spPr>
          <a:xfrm>
            <a:off x="457200" y="3497967"/>
            <a:ext cx="8229600" cy="86409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de-DE" sz="2000" dirty="0"/>
              <a:t>Notieren Sie den Kontaktversuch in Ihrer Liste (Praxisname, Datum, Ergebnis).</a:t>
            </a:r>
          </a:p>
        </p:txBody>
      </p:sp>
      <p:sp>
        <p:nvSpPr>
          <p:cNvPr id="13" name="Rechteck: abgerundete Ecken 12">
            <a:extLst>
              <a:ext uri="{FF2B5EF4-FFF2-40B4-BE49-F238E27FC236}">
                <a16:creationId xmlns:a16="http://schemas.microsoft.com/office/drawing/2014/main" id="{218DF2FE-8200-4BA4-8D33-336FAB13A992}"/>
              </a:ext>
            </a:extLst>
          </p:cNvPr>
          <p:cNvSpPr/>
          <p:nvPr/>
        </p:nvSpPr>
        <p:spPr>
          <a:xfrm>
            <a:off x="457200" y="4431030"/>
            <a:ext cx="8229600" cy="8640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de-DE" sz="2000" dirty="0"/>
              <a:t>Seien Sie hartnäckig und versuchen Sie es ggf. in zwei bis drei Wochen erneut.</a:t>
            </a:r>
          </a:p>
        </p:txBody>
      </p:sp>
      <p:sp>
        <p:nvSpPr>
          <p:cNvPr id="15" name="Rechteck: abgerundete Ecken 14">
            <a:extLst>
              <a:ext uri="{FF2B5EF4-FFF2-40B4-BE49-F238E27FC236}">
                <a16:creationId xmlns:a16="http://schemas.microsoft.com/office/drawing/2014/main" id="{FEF7876E-3801-4C54-A9D4-7E83E4F11A1A}"/>
              </a:ext>
            </a:extLst>
          </p:cNvPr>
          <p:cNvSpPr/>
          <p:nvPr/>
        </p:nvSpPr>
        <p:spPr>
          <a:xfrm>
            <a:off x="457200" y="5364093"/>
            <a:ext cx="8229600" cy="86409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de-DE" sz="2000" dirty="0"/>
              <a:t>Kontaktieren Sie parallel die Terminservicestelle der Kassenärztlichen Vereinigung und vereinbaren Sie einen Termin für die Psychotherapeutische Sprechstunde.</a:t>
            </a:r>
          </a:p>
        </p:txBody>
      </p:sp>
      <p:pic>
        <p:nvPicPr>
          <p:cNvPr id="12" name="Audio 11">
            <a:hlinkClick r:id="" action="ppaction://media"/>
            <a:extLst>
              <a:ext uri="{FF2B5EF4-FFF2-40B4-BE49-F238E27FC236}">
                <a16:creationId xmlns:a16="http://schemas.microsoft.com/office/drawing/2014/main" id="{AD0C89A3-EADE-4B1F-865E-F98A1E4DA60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84054212"/>
      </p:ext>
    </p:extLst>
  </p:cSld>
  <p:clrMapOvr>
    <a:masterClrMapping/>
  </p:clrMapOvr>
  <mc:AlternateContent xmlns:mc="http://schemas.openxmlformats.org/markup-compatibility/2006" xmlns:p14="http://schemas.microsoft.com/office/powerpoint/2010/main">
    <mc:Choice Requires="p14">
      <p:transition spd="slow" p14:dur="2000" advTm="51221"/>
    </mc:Choice>
    <mc:Fallback xmlns="">
      <p:transition spd="slow" advTm="51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2"/>
                </p:tgtEl>
              </p:cMediaNode>
            </p:audio>
          </p:childTnLst>
        </p:cTn>
      </p:par>
    </p:tnLst>
    <p:bldLst>
      <p:bldP spid="9" grpId="0" animBg="1"/>
      <p:bldP spid="10" grpId="0" animBg="1"/>
      <p:bldP spid="11" grpId="0" animBg="1"/>
      <p:bldP spid="13"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9"/>
</p:tagLst>
</file>

<file path=ppt/tags/tag2.xml><?xml version="1.0" encoding="utf-8"?>
<p:tagLst xmlns:a="http://schemas.openxmlformats.org/drawingml/2006/main" xmlns:r="http://schemas.openxmlformats.org/officeDocument/2006/relationships" xmlns:p="http://schemas.openxmlformats.org/presentationml/2006/main">
  <p:tag name="TIMING" val="|52.9"/>
</p:tagLst>
</file>

<file path=ppt/tags/tag3.xml><?xml version="1.0" encoding="utf-8"?>
<p:tagLst xmlns:a="http://schemas.openxmlformats.org/drawingml/2006/main" xmlns:r="http://schemas.openxmlformats.org/officeDocument/2006/relationships" xmlns:p="http://schemas.openxmlformats.org/presentationml/2006/main">
  <p:tag name="TIMING" val="|4.3|9|14.9|6|9.3"/>
</p:tagLst>
</file>

<file path=ppt/tags/tag4.xml><?xml version="1.0" encoding="utf-8"?>
<p:tagLst xmlns:a="http://schemas.openxmlformats.org/drawingml/2006/main" xmlns:r="http://schemas.openxmlformats.org/officeDocument/2006/relationships" xmlns:p="http://schemas.openxmlformats.org/presentationml/2006/main">
  <p:tag name="TIMING" val="|2|19.2"/>
</p:tagLst>
</file>

<file path=ppt/tags/tag5.xml><?xml version="1.0" encoding="utf-8"?>
<p:tagLst xmlns:a="http://schemas.openxmlformats.org/drawingml/2006/main" xmlns:r="http://schemas.openxmlformats.org/officeDocument/2006/relationships" xmlns:p="http://schemas.openxmlformats.org/presentationml/2006/main">
  <p:tag name="TIMING" val="|13.8|59.8"/>
</p:tagLst>
</file>

<file path=ppt/theme/theme1.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E1E6C15FD80AF49AEB1DEFF5F33194F" ma:contentTypeVersion="8" ma:contentTypeDescription="Ein neues Dokument erstellen." ma:contentTypeScope="" ma:versionID="84bb953b9f4e2229149ca0d5dfccd392">
  <xsd:schema xmlns:xsd="http://www.w3.org/2001/XMLSchema" xmlns:xs="http://www.w3.org/2001/XMLSchema" xmlns:p="http://schemas.microsoft.com/office/2006/metadata/properties" xmlns:ns2="a8d2fd8b-ea47-4297-a2a4-bbaafe68126a" targetNamespace="http://schemas.microsoft.com/office/2006/metadata/properties" ma:root="true" ma:fieldsID="93e8db5f09493a3023450c672ffabf5d" ns2:_="">
    <xsd:import namespace="a8d2fd8b-ea47-4297-a2a4-bbaafe6812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d2fd8b-ea47-4297-a2a4-bbaafe6812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82717D-615F-470B-B8DE-5113B7CE30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d2fd8b-ea47-4297-a2a4-bbaafe6812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FC0F6D-639C-4C11-A95D-F8C2077A5724}">
  <ds:schemaRefs>
    <ds:schemaRef ds:uri="http://schemas.microsoft.com/sharepoint/v3/contenttype/forms"/>
  </ds:schemaRefs>
</ds:datastoreItem>
</file>

<file path=customXml/itemProps3.xml><?xml version="1.0" encoding="utf-8"?>
<ds:datastoreItem xmlns:ds="http://schemas.openxmlformats.org/officeDocument/2006/customXml" ds:itemID="{F08B202F-A947-40D9-8679-A4E41EFA622B}">
  <ds:schemaRefs>
    <ds:schemaRef ds:uri="http://schemas.microsoft.com/office/2006/documentManagement/types"/>
    <ds:schemaRef ds:uri="http://purl.org/dc/dcmitype/"/>
    <ds:schemaRef ds:uri="http://purl.org/dc/elements/1.1/"/>
    <ds:schemaRef ds:uri="http://www.w3.org/XML/1998/namespace"/>
    <ds:schemaRef ds:uri="http://schemas.openxmlformats.org/package/2006/metadata/core-properties"/>
    <ds:schemaRef ds:uri="http://schemas.microsoft.com/office/infopath/2007/PartnerControls"/>
    <ds:schemaRef ds:uri="a8d2fd8b-ea47-4297-a2a4-bbaafe68126a"/>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Technic</Template>
  <TotalTime>0</TotalTime>
  <Words>862</Words>
  <Application>Microsoft Office PowerPoint</Application>
  <PresentationFormat>Bildschirmpräsentation (4:3)</PresentationFormat>
  <Paragraphs>71</Paragraphs>
  <Slides>14</Slides>
  <Notes>1</Notes>
  <HiddenSlides>0</HiddenSlides>
  <MMClips>20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14</vt:i4>
      </vt:variant>
    </vt:vector>
  </HeadingPairs>
  <TitlesOfParts>
    <vt:vector size="25" baseType="lpstr">
      <vt:lpstr>Arial</vt:lpstr>
      <vt:lpstr>Calibri</vt:lpstr>
      <vt:lpstr>Courier New</vt:lpstr>
      <vt:lpstr>Lucida Grande</vt:lpstr>
      <vt:lpstr>TheSans UHH Bold</vt:lpstr>
      <vt:lpstr>TheSans UHH Bold Caps</vt:lpstr>
      <vt:lpstr>TheSans UHH Regular</vt:lpstr>
      <vt:lpstr>TheSans UHH SemiLight Caps</vt:lpstr>
      <vt:lpstr>Wingdings</vt:lpstr>
      <vt:lpstr>1_Office-Design</vt:lpstr>
      <vt:lpstr>Office-Design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Vorgehen</vt:lpstr>
      <vt:lpstr>Reality Check</vt:lpstr>
      <vt:lpstr>Wenn alles nichts hilft Das kostenerstattungsverfahren</vt:lpstr>
      <vt:lpstr>PowerPoint-Präsentation</vt:lpstr>
      <vt:lpstr>Praxis für  Psychotherapie</vt:lpstr>
      <vt:lpstr>PowerPoint-Präsentation</vt:lpstr>
    </vt:vector>
  </TitlesOfParts>
  <Company>Universitaet Hamburg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Psychologische Beratungsstelle für Studierende der HCU</dc:title>
  <dc:creator>Wallburg, Franziska</dc:creator>
  <cp:lastModifiedBy>Franziska Wallburg</cp:lastModifiedBy>
  <cp:revision>172</cp:revision>
  <dcterms:created xsi:type="dcterms:W3CDTF">2017-09-12T14:39:01Z</dcterms:created>
  <dcterms:modified xsi:type="dcterms:W3CDTF">2023-01-04T10:09:51Z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0x0101004E1E6C15FD80AF49AEB1DEFF5F33194F</vt:lpwstr>
  </property>
</Properties>
</file>