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60" r:id="rId2"/>
  </p:sldMasterIdLst>
  <p:notesMasterIdLst>
    <p:notesMasterId r:id="rId19"/>
  </p:notesMasterIdLst>
  <p:sldIdLst>
    <p:sldId id="256" r:id="rId3"/>
    <p:sldId id="288" r:id="rId4"/>
    <p:sldId id="295" r:id="rId5"/>
    <p:sldId id="265" r:id="rId6"/>
    <p:sldId id="260" r:id="rId7"/>
    <p:sldId id="305" r:id="rId8"/>
    <p:sldId id="280" r:id="rId9"/>
    <p:sldId id="296" r:id="rId10"/>
    <p:sldId id="299" r:id="rId11"/>
    <p:sldId id="294" r:id="rId12"/>
    <p:sldId id="300" r:id="rId13"/>
    <p:sldId id="302" r:id="rId14"/>
    <p:sldId id="291" r:id="rId15"/>
    <p:sldId id="293" r:id="rId16"/>
    <p:sldId id="268" r:id="rId17"/>
    <p:sldId id="270" r:id="rId1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1D44BCE8-CC53-4F7D-9AD3-4222D08A71F3}">
          <p14:sldIdLst>
            <p14:sldId id="256"/>
            <p14:sldId id="288"/>
            <p14:sldId id="295"/>
            <p14:sldId id="265"/>
            <p14:sldId id="260"/>
          </p14:sldIdLst>
        </p14:section>
        <p14:section name="Zusammenfassungsabschnitt" id="{54567B81-8F2B-43DB-BB3E-B8EE4FDD2DEB}">
          <p14:sldIdLst>
            <p14:sldId id="305"/>
          </p14:sldIdLst>
        </p14:section>
        <p14:section name="Individual counselling sessions" id="{DECD9D58-B61A-4CF4-A096-FAF22B422DA9}">
          <p14:sldIdLst>
            <p14:sldId id="280"/>
            <p14:sldId id="296"/>
          </p14:sldIdLst>
        </p14:section>
        <p14:section name="Group Counselling" id="{FB8DFC8A-1347-46F3-A043-A44B3781040C}">
          <p14:sldIdLst>
            <p14:sldId id="299"/>
          </p14:sldIdLst>
        </p14:section>
        <p14:section name="Workshops and Coaching" id="{9E62CFFB-30B1-4C0F-B9E4-6964E64D3B0B}">
          <p14:sldIdLst>
            <p14:sldId id="294"/>
          </p14:sldIdLst>
        </p14:section>
        <p14:section name="Open Counsultation Hours and crisis intervention " id="{DB55256D-5FB2-4F65-9BF0-F7BC6393CEF1}">
          <p14:sldIdLst>
            <p14:sldId id="300"/>
          </p14:sldIdLst>
        </p14:section>
        <p14:section name="Other Offers" id="{4A60D2EC-3B23-4F70-ABDD-FC6E88E90A03}">
          <p14:sldIdLst>
            <p14:sldId id="302"/>
            <p14:sldId id="291"/>
            <p14:sldId id="293"/>
            <p14:sldId id="268"/>
            <p14:sldId id="27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3455" autoAdjust="0"/>
  </p:normalViewPr>
  <p:slideViewPr>
    <p:cSldViewPr>
      <p:cViewPr varScale="1">
        <p:scale>
          <a:sx n="63" d="100"/>
          <a:sy n="63" d="100"/>
        </p:scale>
        <p:origin x="1376"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361E58-F355-476B-AB57-CDD3B718F4C8}" type="datetimeFigureOut">
              <a:rPr lang="de-DE" smtClean="0"/>
              <a:t>10.10.2022</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0F2B49-431D-4349-B4F1-5B3EEDE83FDC}" type="slidenum">
              <a:rPr lang="de-DE" smtClean="0"/>
              <a:t>‹Nr.›</a:t>
            </a:fld>
            <a:endParaRPr lang="de-DE"/>
          </a:p>
        </p:txBody>
      </p:sp>
    </p:spTree>
    <p:extLst>
      <p:ext uri="{BB962C8B-B14F-4D97-AF65-F5344CB8AC3E}">
        <p14:creationId xmlns:p14="http://schemas.microsoft.com/office/powerpoint/2010/main" val="260024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uni-hamburg.de/psychologische-beratun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Welcome to this short presentation introducing the Psychological Counselling provided by the University Hamburg. The presentation will be about 15 minutes. It will give you an overview of what this institution offers and how you can sign up.</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8C0F2B49-431D-4349-B4F1-5B3EEDE83FDC}" type="slidenum">
              <a:rPr lang="de-DE" smtClean="0"/>
              <a:t>2</a:t>
            </a:fld>
            <a:endParaRPr lang="de-DE"/>
          </a:p>
        </p:txBody>
      </p:sp>
    </p:spTree>
    <p:extLst>
      <p:ext uri="{BB962C8B-B14F-4D97-AF65-F5344CB8AC3E}">
        <p14:creationId xmlns:p14="http://schemas.microsoft.com/office/powerpoint/2010/main" val="4167766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Every Monday from 11am to noon we offer open consultation hours. You can either call us without prior registration or just show up at the </a:t>
            </a:r>
            <a:r>
              <a:rPr lang="en-US" sz="1200" kern="1200" dirty="0" err="1">
                <a:solidFill>
                  <a:schemeClr val="tx1"/>
                </a:solidFill>
                <a:effectLst/>
                <a:latin typeface="+mn-lt"/>
                <a:ea typeface="+mn-ea"/>
                <a:cs typeface="+mn-cs"/>
              </a:rPr>
              <a:t>Alsterterrasse</a:t>
            </a:r>
            <a:r>
              <a:rPr lang="en-US" sz="1200" kern="1200" dirty="0">
                <a:solidFill>
                  <a:schemeClr val="tx1"/>
                </a:solidFill>
                <a:effectLst/>
                <a:latin typeface="+mn-lt"/>
                <a:ea typeface="+mn-ea"/>
                <a:cs typeface="+mn-cs"/>
              </a:rPr>
              <a:t> 1 after registering online. In 10 to 15 minutes we will try to understand your concerns and develop steps you can take. When you face a crisis please register with our online services and ask for a consultation. In cases of emergency dial 112.</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8C0F2B49-431D-4349-B4F1-5B3EEDE83FDC}" type="slidenum">
              <a:rPr lang="de-DE" smtClean="0"/>
              <a:t>11</a:t>
            </a:fld>
            <a:endParaRPr lang="de-DE"/>
          </a:p>
        </p:txBody>
      </p:sp>
    </p:spTree>
    <p:extLst>
      <p:ext uri="{BB962C8B-B14F-4D97-AF65-F5344CB8AC3E}">
        <p14:creationId xmlns:p14="http://schemas.microsoft.com/office/powerpoint/2010/main" val="2482742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Office of Advising for Sexual Discrimination and Violence for Students is also part of the Psychological Counselling Services of Hamburg University. If you yourself fall victim to sexual discrimination or violence or if you witness someone else being harassed or violated, here is a place where you can find relief, support in coping and suggestions of steps you can now take. We will support you in finding a way to handle what happened within the university context as well as outside of it. You might further find help at the Discrimination Complaint Office for Students (part of the Centre for Academic Advising) or at the Office for Students with Impairments and Chronic Health Issues where you can be advised on academic adjustments and compensations the university can offer you.</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8C0F2B49-431D-4349-B4F1-5B3EEDE83FDC}" type="slidenum">
              <a:rPr lang="de-DE" smtClean="0"/>
              <a:t>12</a:t>
            </a:fld>
            <a:endParaRPr lang="de-DE"/>
          </a:p>
        </p:txBody>
      </p:sp>
    </p:spTree>
    <p:extLst>
      <p:ext uri="{BB962C8B-B14F-4D97-AF65-F5344CB8AC3E}">
        <p14:creationId xmlns:p14="http://schemas.microsoft.com/office/powerpoint/2010/main" val="3525969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a:solidFill>
                  <a:schemeClr val="tx1"/>
                </a:solidFill>
                <a:effectLst/>
                <a:latin typeface="+mn-lt"/>
                <a:ea typeface="+mn-ea"/>
                <a:cs typeface="+mn-cs"/>
              </a:rPr>
              <a:t>So, what can you do to start your studies successfully? Become active.</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Important is to keep control and stay organized. In order to achieve this, it is key to plan your student life realistically, keeping in mind personal as well as university factors. Studying online demands very different planning than going to the lecture hall. Work on your time management, starting with a realistic plan for the semester and for the week. Daily structures and routines make it easier, so try and implement them. And don’t underestimate the positive effect of celebrating your achievements, so make sure you reward yourself every once in a while for having finished a task.</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Keep doing what is good for you. Find time to do whatever made you feel good, relaxed, energized and balanced in the past but also try new things. Exercising or moving in general is great after (or before) a day of sitting and thinking, whereas the consumption of media often doesn’t really help. So set yourself limits. Try to find time slots for relaxation and mindfulness in your life. </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Last but not least: invest in building a social network and make use of the help that is being offered by the university. There are lots of different counselling services to support you with whatever issue or concern you might have. Don’t be shy in making contact. Get in touch with your professors early, so they can help you when questions come up. And most of all: get to know your fellow students! Successful studying often relies on teamwork.</a:t>
            </a:r>
            <a:endParaRPr lang="de-DE" dirty="0"/>
          </a:p>
        </p:txBody>
      </p:sp>
      <p:sp>
        <p:nvSpPr>
          <p:cNvPr id="4" name="Foliennummernplatzhalter 3"/>
          <p:cNvSpPr>
            <a:spLocks noGrp="1"/>
          </p:cNvSpPr>
          <p:nvPr>
            <p:ph type="sldNum" sz="quarter" idx="10"/>
          </p:nvPr>
        </p:nvSpPr>
        <p:spPr/>
        <p:txBody>
          <a:bodyPr/>
          <a:lstStyle/>
          <a:p>
            <a:fld id="{8C0F2B49-431D-4349-B4F1-5B3EEDE83FDC}" type="slidenum">
              <a:rPr lang="de-DE" smtClean="0"/>
              <a:t>13</a:t>
            </a:fld>
            <a:endParaRPr lang="de-DE"/>
          </a:p>
        </p:txBody>
      </p:sp>
    </p:spTree>
    <p:extLst>
      <p:ext uri="{BB962C8B-B14F-4D97-AF65-F5344CB8AC3E}">
        <p14:creationId xmlns:p14="http://schemas.microsoft.com/office/powerpoint/2010/main" val="4126780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a:solidFill>
                  <a:schemeClr val="tx1"/>
                </a:solidFill>
                <a:effectLst/>
                <a:latin typeface="+mn-lt"/>
                <a:ea typeface="+mn-ea"/>
                <a:cs typeface="+mn-cs"/>
              </a:rPr>
              <a:t>How can you get in touch with us? </a:t>
            </a:r>
            <a:r>
              <a:rPr lang="en-US" sz="1200" u="sng" kern="1200" dirty="0">
                <a:solidFill>
                  <a:schemeClr val="tx1"/>
                </a:solidFill>
                <a:effectLst/>
                <a:latin typeface="+mn-lt"/>
                <a:ea typeface="+mn-ea"/>
                <a:cs typeface="+mn-cs"/>
                <a:hlinkClick r:id="rId3"/>
              </a:rPr>
              <a:t>www.uni-hamburg.de/psychologische-beratung</a:t>
            </a:r>
            <a:r>
              <a:rPr lang="en-US" sz="1200" kern="1200" dirty="0">
                <a:solidFill>
                  <a:schemeClr val="tx1"/>
                </a:solidFill>
                <a:effectLst/>
                <a:latin typeface="+mn-lt"/>
                <a:ea typeface="+mn-ea"/>
                <a:cs typeface="+mn-cs"/>
              </a:rPr>
              <a:t> will get you there straight away. Use the menu bar to find your way around and register with us.</a:t>
            </a:r>
            <a:endParaRPr lang="de-DE" dirty="0"/>
          </a:p>
        </p:txBody>
      </p:sp>
      <p:sp>
        <p:nvSpPr>
          <p:cNvPr id="4" name="Foliennummernplatzhalter 3"/>
          <p:cNvSpPr>
            <a:spLocks noGrp="1"/>
          </p:cNvSpPr>
          <p:nvPr>
            <p:ph type="sldNum" sz="quarter" idx="5"/>
          </p:nvPr>
        </p:nvSpPr>
        <p:spPr/>
        <p:txBody>
          <a:bodyPr/>
          <a:lstStyle/>
          <a:p>
            <a:fld id="{8C0F2B49-431D-4349-B4F1-5B3EEDE83FDC}" type="slidenum">
              <a:rPr lang="de-DE" smtClean="0"/>
              <a:t>14</a:t>
            </a:fld>
            <a:endParaRPr lang="de-DE"/>
          </a:p>
        </p:txBody>
      </p:sp>
    </p:spTree>
    <p:extLst>
      <p:ext uri="{BB962C8B-B14F-4D97-AF65-F5344CB8AC3E}">
        <p14:creationId xmlns:p14="http://schemas.microsoft.com/office/powerpoint/2010/main" val="3366933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a:solidFill>
                  <a:schemeClr val="tx1"/>
                </a:solidFill>
                <a:effectLst/>
                <a:latin typeface="+mn-lt"/>
                <a:ea typeface="+mn-ea"/>
                <a:cs typeface="+mn-cs"/>
              </a:rPr>
              <a:t>To meet up face-to-face, come visit us on the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and 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floor of </a:t>
            </a:r>
            <a:r>
              <a:rPr lang="en-US" sz="1200" kern="1200" dirty="0" err="1">
                <a:solidFill>
                  <a:schemeClr val="tx1"/>
                </a:solidFill>
                <a:effectLst/>
                <a:latin typeface="+mn-lt"/>
                <a:ea typeface="+mn-ea"/>
                <a:cs typeface="+mn-cs"/>
              </a:rPr>
              <a:t>Alsterterrasse</a:t>
            </a:r>
            <a:r>
              <a:rPr lang="en-US" sz="1200" kern="1200" dirty="0">
                <a:solidFill>
                  <a:schemeClr val="tx1"/>
                </a:solidFill>
                <a:effectLst/>
                <a:latin typeface="+mn-lt"/>
                <a:ea typeface="+mn-ea"/>
                <a:cs typeface="+mn-cs"/>
              </a:rPr>
              <a:t> 1. That’s the same location as the Campus Centre, opposite the </a:t>
            </a:r>
            <a:r>
              <a:rPr lang="en-US" sz="1200" kern="1200" dirty="0" err="1">
                <a:solidFill>
                  <a:schemeClr val="tx1"/>
                </a:solidFill>
                <a:effectLst/>
                <a:latin typeface="+mn-lt"/>
                <a:ea typeface="+mn-ea"/>
                <a:cs typeface="+mn-cs"/>
              </a:rPr>
              <a:t>Dammtor</a:t>
            </a:r>
            <a:r>
              <a:rPr lang="en-US" sz="1200" kern="1200" dirty="0">
                <a:solidFill>
                  <a:schemeClr val="tx1"/>
                </a:solidFill>
                <a:effectLst/>
                <a:latin typeface="+mn-lt"/>
                <a:ea typeface="+mn-ea"/>
                <a:cs typeface="+mn-cs"/>
              </a:rPr>
              <a:t> station. We’re looking forward to meeting you!</a:t>
            </a:r>
            <a:endParaRPr lang="de-DE" dirty="0"/>
          </a:p>
        </p:txBody>
      </p:sp>
      <p:sp>
        <p:nvSpPr>
          <p:cNvPr id="4" name="Foliennummernplatzhalter 3"/>
          <p:cNvSpPr>
            <a:spLocks noGrp="1"/>
          </p:cNvSpPr>
          <p:nvPr>
            <p:ph type="sldNum" sz="quarter" idx="5"/>
          </p:nvPr>
        </p:nvSpPr>
        <p:spPr/>
        <p:txBody>
          <a:bodyPr/>
          <a:lstStyle/>
          <a:p>
            <a:fld id="{8C0F2B49-431D-4349-B4F1-5B3EEDE83FDC}" type="slidenum">
              <a:rPr lang="de-DE" smtClean="0"/>
              <a:t>15</a:t>
            </a:fld>
            <a:endParaRPr lang="de-DE"/>
          </a:p>
        </p:txBody>
      </p:sp>
    </p:spTree>
    <p:extLst>
      <p:ext uri="{BB962C8B-B14F-4D97-AF65-F5344CB8AC3E}">
        <p14:creationId xmlns:p14="http://schemas.microsoft.com/office/powerpoint/2010/main" val="3855016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Have a great start at the university! If you have any questions or queries, don’t hesitate to get in touch. Thanks for </a:t>
            </a:r>
            <a:r>
              <a:rPr lang="en-US" sz="1200" kern="1200">
                <a:solidFill>
                  <a:schemeClr val="tx1"/>
                </a:solidFill>
                <a:effectLst/>
                <a:latin typeface="+mn-lt"/>
                <a:ea typeface="+mn-ea"/>
                <a:cs typeface="+mn-cs"/>
              </a:rPr>
              <a:t>listening.</a:t>
            </a:r>
            <a:endParaRPr lang="de-DE" sz="1200" kern="120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8C0F2B49-431D-4349-B4F1-5B3EEDE83FDC}" type="slidenum">
              <a:rPr lang="de-DE" smtClean="0"/>
              <a:t>16</a:t>
            </a:fld>
            <a:endParaRPr lang="de-DE"/>
          </a:p>
        </p:txBody>
      </p:sp>
    </p:spTree>
    <p:extLst>
      <p:ext uri="{BB962C8B-B14F-4D97-AF65-F5344CB8AC3E}">
        <p14:creationId xmlns:p14="http://schemas.microsoft.com/office/powerpoint/2010/main" val="172492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a:solidFill>
                  <a:schemeClr val="tx1"/>
                </a:solidFill>
                <a:effectLst/>
                <a:latin typeface="+mn-lt"/>
                <a:ea typeface="+mn-ea"/>
                <a:cs typeface="+mn-cs"/>
              </a:rPr>
              <a:t>There are ten psychologists working at the Psychological Counselling. All of them are, or are training to be, certified psychotherapists. They are specialized in either </a:t>
            </a:r>
            <a:r>
              <a:rPr lang="en-US" sz="1200" kern="1200" dirty="0" err="1">
                <a:solidFill>
                  <a:schemeClr val="tx1"/>
                </a:solidFill>
                <a:effectLst/>
                <a:latin typeface="+mn-lt"/>
                <a:ea typeface="+mn-ea"/>
                <a:cs typeface="+mn-cs"/>
              </a:rPr>
              <a:t>Behaviour</a:t>
            </a:r>
            <a:r>
              <a:rPr lang="en-US" sz="1200" kern="1200" dirty="0">
                <a:solidFill>
                  <a:schemeClr val="tx1"/>
                </a:solidFill>
                <a:effectLst/>
                <a:latin typeface="+mn-lt"/>
                <a:ea typeface="+mn-ea"/>
                <a:cs typeface="+mn-cs"/>
              </a:rPr>
              <a:t> Therapy, Systemic Therapy or Psychodynamic Therapy.</a:t>
            </a:r>
            <a:endParaRPr lang="de-DE" dirty="0"/>
          </a:p>
        </p:txBody>
      </p:sp>
      <p:sp>
        <p:nvSpPr>
          <p:cNvPr id="4" name="Foliennummernplatzhalter 3"/>
          <p:cNvSpPr>
            <a:spLocks noGrp="1"/>
          </p:cNvSpPr>
          <p:nvPr>
            <p:ph type="sldNum" sz="quarter" idx="5"/>
          </p:nvPr>
        </p:nvSpPr>
        <p:spPr/>
        <p:txBody>
          <a:bodyPr/>
          <a:lstStyle/>
          <a:p>
            <a:fld id="{8C0F2B49-431D-4349-B4F1-5B3EEDE83FDC}" type="slidenum">
              <a:rPr lang="de-DE" smtClean="0"/>
              <a:t>3</a:t>
            </a:fld>
            <a:endParaRPr lang="de-DE"/>
          </a:p>
        </p:txBody>
      </p:sp>
    </p:spTree>
    <p:extLst>
      <p:ext uri="{BB962C8B-B14F-4D97-AF65-F5344CB8AC3E}">
        <p14:creationId xmlns:p14="http://schemas.microsoft.com/office/powerpoint/2010/main" val="3604773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a:solidFill>
                  <a:schemeClr val="tx1"/>
                </a:solidFill>
                <a:effectLst/>
                <a:latin typeface="+mn-lt"/>
                <a:ea typeface="+mn-ea"/>
                <a:cs typeface="+mn-cs"/>
              </a:rPr>
              <a:t>Students seeking advice contact us for a number of reasons. Often study-related problems are having a negative impact on their personal lives. But also problems in their personal lives result in issues they have studying.</a:t>
            </a:r>
            <a:endParaRPr lang="de-DE" dirty="0"/>
          </a:p>
        </p:txBody>
      </p:sp>
      <p:sp>
        <p:nvSpPr>
          <p:cNvPr id="4" name="Foliennummernplatzhalter 3"/>
          <p:cNvSpPr>
            <a:spLocks noGrp="1"/>
          </p:cNvSpPr>
          <p:nvPr>
            <p:ph type="sldNum" sz="quarter" idx="5"/>
          </p:nvPr>
        </p:nvSpPr>
        <p:spPr/>
        <p:txBody>
          <a:bodyPr/>
          <a:lstStyle/>
          <a:p>
            <a:fld id="{8C0F2B49-431D-4349-B4F1-5B3EEDE83FDC}" type="slidenum">
              <a:rPr lang="de-DE" smtClean="0"/>
              <a:t>4</a:t>
            </a:fld>
            <a:endParaRPr lang="de-DE"/>
          </a:p>
        </p:txBody>
      </p:sp>
    </p:spTree>
    <p:extLst>
      <p:ext uri="{BB962C8B-B14F-4D97-AF65-F5344CB8AC3E}">
        <p14:creationId xmlns:p14="http://schemas.microsoft.com/office/powerpoint/2010/main" val="601594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a:solidFill>
                  <a:schemeClr val="tx1"/>
                </a:solidFill>
                <a:effectLst/>
                <a:latin typeface="+mn-lt"/>
                <a:ea typeface="+mn-ea"/>
                <a:cs typeface="+mn-cs"/>
              </a:rPr>
              <a:t>So what are the main concerns students contact us about? Feelings and thoughts like: I’m not sure if I’m in the right place here. I’m always tired and hardly ever relax. I am very anxious when it comes to exams, although I have prepared myself. Sometimes I even blank completely. I do not make progress, always delay tasks. I’m facing problems with my family or partner that I cannot solve on my own. I might need therapy. I feel sad all the time and have lost interest in activities and friendships.</a:t>
            </a:r>
            <a:endParaRPr lang="de-DE" dirty="0"/>
          </a:p>
        </p:txBody>
      </p:sp>
      <p:sp>
        <p:nvSpPr>
          <p:cNvPr id="4" name="Foliennummernplatzhalter 3"/>
          <p:cNvSpPr>
            <a:spLocks noGrp="1"/>
          </p:cNvSpPr>
          <p:nvPr>
            <p:ph type="sldNum" sz="quarter" idx="5"/>
          </p:nvPr>
        </p:nvSpPr>
        <p:spPr/>
        <p:txBody>
          <a:bodyPr/>
          <a:lstStyle/>
          <a:p>
            <a:fld id="{8C0F2B49-431D-4349-B4F1-5B3EEDE83FDC}" type="slidenum">
              <a:rPr lang="de-DE" smtClean="0"/>
              <a:t>5</a:t>
            </a:fld>
            <a:endParaRPr lang="de-DE"/>
          </a:p>
        </p:txBody>
      </p:sp>
    </p:spTree>
    <p:extLst>
      <p:ext uri="{BB962C8B-B14F-4D97-AF65-F5344CB8AC3E}">
        <p14:creationId xmlns:p14="http://schemas.microsoft.com/office/powerpoint/2010/main" val="3381612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a:solidFill>
                  <a:schemeClr val="tx1"/>
                </a:solidFill>
                <a:effectLst/>
                <a:latin typeface="+mn-lt"/>
                <a:ea typeface="+mn-ea"/>
                <a:cs typeface="+mn-cs"/>
              </a:rPr>
              <a:t>We offer a variety of individual and group </a:t>
            </a:r>
            <a:r>
              <a:rPr lang="en-US" sz="1200" kern="1200" dirty="0" err="1">
                <a:solidFill>
                  <a:schemeClr val="tx1"/>
                </a:solidFill>
                <a:effectLst/>
                <a:latin typeface="+mn-lt"/>
                <a:ea typeface="+mn-ea"/>
                <a:cs typeface="+mn-cs"/>
              </a:rPr>
              <a:t>coachings</a:t>
            </a:r>
            <a:r>
              <a:rPr lang="en-US" sz="1200" kern="1200" dirty="0">
                <a:solidFill>
                  <a:schemeClr val="tx1"/>
                </a:solidFill>
                <a:effectLst/>
                <a:latin typeface="+mn-lt"/>
                <a:ea typeface="+mn-ea"/>
                <a:cs typeface="+mn-cs"/>
              </a:rPr>
              <a:t> as well as workshops, that I will now tell you a bit more about.</a:t>
            </a:r>
            <a:endParaRPr lang="de-DE" dirty="0"/>
          </a:p>
        </p:txBody>
      </p:sp>
      <p:sp>
        <p:nvSpPr>
          <p:cNvPr id="4" name="Foliennummernplatzhalter 3"/>
          <p:cNvSpPr>
            <a:spLocks noGrp="1"/>
          </p:cNvSpPr>
          <p:nvPr>
            <p:ph type="sldNum" sz="quarter" idx="5"/>
          </p:nvPr>
        </p:nvSpPr>
        <p:spPr/>
        <p:txBody>
          <a:bodyPr/>
          <a:lstStyle/>
          <a:p>
            <a:fld id="{8C0F2B49-431D-4349-B4F1-5B3EEDE83FDC}" type="slidenum">
              <a:rPr lang="de-DE" smtClean="0"/>
              <a:t>6</a:t>
            </a:fld>
            <a:endParaRPr lang="de-DE"/>
          </a:p>
        </p:txBody>
      </p:sp>
    </p:spTree>
    <p:extLst>
      <p:ext uri="{BB962C8B-B14F-4D97-AF65-F5344CB8AC3E}">
        <p14:creationId xmlns:p14="http://schemas.microsoft.com/office/powerpoint/2010/main" val="3249015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individual coaching sessions we are looking more closely into one or a few issues that you want to discuss. Our goal is to strengthen your problem solving and decision making skills and support you in activating your resources. We can also clarify if you are suffering from a mental illness or not. If necessary we can help you find further help, like therapy. In times of crises, we act as stabilizers and plan necessary next steps with you to get you out of the pit. We can provide up to five individual sessions. We can schedule the sessions flexibly, like every two weeks or even once a month. All of our consultants are legally bound to keep everything you tell us (including the fact that you are seeking help) confidential, which means we will neither talk about it within the university nor outside of it. We offer coaching in different languages and online as well as face-to-face.</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8C0F2B49-431D-4349-B4F1-5B3EEDE83FDC}" type="slidenum">
              <a:rPr lang="de-DE" smtClean="0"/>
              <a:t>7</a:t>
            </a:fld>
            <a:endParaRPr lang="de-DE"/>
          </a:p>
        </p:txBody>
      </p:sp>
    </p:spTree>
    <p:extLst>
      <p:ext uri="{BB962C8B-B14F-4D97-AF65-F5344CB8AC3E}">
        <p14:creationId xmlns:p14="http://schemas.microsoft.com/office/powerpoint/2010/main" val="4087458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working online, we are using a platform that is also being used by other health services. The platform provides better protection of your data.</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8C0F2B49-431D-4349-B4F1-5B3EEDE83FDC}" type="slidenum">
              <a:rPr lang="de-DE" smtClean="0"/>
              <a:t>8</a:t>
            </a:fld>
            <a:endParaRPr lang="de-DE"/>
          </a:p>
        </p:txBody>
      </p:sp>
    </p:spTree>
    <p:extLst>
      <p:ext uri="{BB962C8B-B14F-4D97-AF65-F5344CB8AC3E}">
        <p14:creationId xmlns:p14="http://schemas.microsoft.com/office/powerpoint/2010/main" val="758925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a:solidFill>
                  <a:schemeClr val="tx1"/>
                </a:solidFill>
                <a:effectLst/>
                <a:latin typeface="+mn-lt"/>
                <a:ea typeface="+mn-ea"/>
                <a:cs typeface="+mn-cs"/>
              </a:rPr>
              <a:t>We offer different group sessions.</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HOPES is a group for students with mental illnesses. Especially when you want to restart your studies after a long absence or stay in a psychiatric hospital, this group can provide you with valuable suggestions and support to handle the daily life of a student with a mental illness.</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ADA is short for Begin – Stick to it – Check it off. It is a group where students with strong tendencies to procrastinate deal with target setting, facing your inner critic and how to start and finish projects.</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of last semester, we now also offer a group for PhD students in English. This group focuses on stress management.</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of these groups get together regularly for 90-120 minutes. They are closed, with the same people participating over the course of the semester. This creates a safe, open and honest environment.</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are interested in one of these groups, please register with the Psychological Counselling Service and we will meet you to discuss your participation.</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8C0F2B49-431D-4349-B4F1-5B3EEDE83FDC}" type="slidenum">
              <a:rPr lang="de-DE" smtClean="0"/>
              <a:t>9</a:t>
            </a:fld>
            <a:endParaRPr lang="de-DE"/>
          </a:p>
        </p:txBody>
      </p:sp>
    </p:spTree>
    <p:extLst>
      <p:ext uri="{BB962C8B-B14F-4D97-AF65-F5344CB8AC3E}">
        <p14:creationId xmlns:p14="http://schemas.microsoft.com/office/powerpoint/2010/main" val="1143021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a:solidFill>
                  <a:schemeClr val="tx1"/>
                </a:solidFill>
                <a:effectLst/>
                <a:latin typeface="+mn-lt"/>
                <a:ea typeface="+mn-ea"/>
                <a:cs typeface="+mn-cs"/>
              </a:rPr>
              <a:t>In cooperation with the Centre for Academic Advising, we offer a variety of workshops and </a:t>
            </a:r>
            <a:r>
              <a:rPr lang="en-US" sz="1200" kern="1200" dirty="0" err="1">
                <a:solidFill>
                  <a:schemeClr val="tx1"/>
                </a:solidFill>
                <a:effectLst/>
                <a:latin typeface="+mn-lt"/>
                <a:ea typeface="+mn-ea"/>
                <a:cs typeface="+mn-cs"/>
              </a:rPr>
              <a:t>coachings</a:t>
            </a:r>
            <a:r>
              <a:rPr lang="en-US" sz="1200" kern="1200" dirty="0">
                <a:solidFill>
                  <a:schemeClr val="tx1"/>
                </a:solidFill>
                <a:effectLst/>
                <a:latin typeface="+mn-lt"/>
                <a:ea typeface="+mn-ea"/>
                <a:cs typeface="+mn-cs"/>
              </a:rPr>
              <a:t>. For example on learning strategies, time management, exam anxiety or relaxation techniques and mindfulness. All of the workshops are free of charge. Most of them are held via Zoom but we’re starting to offer face-to-face workshops again.</a:t>
            </a:r>
            <a:endParaRPr lang="de-DE" dirty="0"/>
          </a:p>
        </p:txBody>
      </p:sp>
      <p:sp>
        <p:nvSpPr>
          <p:cNvPr id="4" name="Foliennummernplatzhalter 3"/>
          <p:cNvSpPr>
            <a:spLocks noGrp="1"/>
          </p:cNvSpPr>
          <p:nvPr>
            <p:ph type="sldNum" sz="quarter" idx="5"/>
          </p:nvPr>
        </p:nvSpPr>
        <p:spPr/>
        <p:txBody>
          <a:bodyPr/>
          <a:lstStyle/>
          <a:p>
            <a:fld id="{8C0F2B49-431D-4349-B4F1-5B3EEDE83FDC}" type="slidenum">
              <a:rPr lang="de-DE" smtClean="0"/>
              <a:t>10</a:t>
            </a:fld>
            <a:endParaRPr lang="de-DE"/>
          </a:p>
        </p:txBody>
      </p:sp>
    </p:spTree>
    <p:extLst>
      <p:ext uri="{BB962C8B-B14F-4D97-AF65-F5344CB8AC3E}">
        <p14:creationId xmlns:p14="http://schemas.microsoft.com/office/powerpoint/2010/main" val="3346763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6.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a_Titelfolie ein Bild">
    <p:spTree>
      <p:nvGrpSpPr>
        <p:cNvPr id="1" name=""/>
        <p:cNvGrpSpPr/>
        <p:nvPr/>
      </p:nvGrpSpPr>
      <p:grpSpPr>
        <a:xfrm>
          <a:off x="0" y="0"/>
          <a:ext cx="0" cy="0"/>
          <a:chOff x="0" y="0"/>
          <a:chExt cx="0" cy="0"/>
        </a:xfrm>
      </p:grpSpPr>
      <p:sp>
        <p:nvSpPr>
          <p:cNvPr id="6" name="Rechteck 5"/>
          <p:cNvSpPr/>
          <p:nvPr userDrawn="1"/>
        </p:nvSpPr>
        <p:spPr>
          <a:xfrm>
            <a:off x="0" y="1326806"/>
            <a:ext cx="9144000" cy="55311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de-DE">
              <a:solidFill>
                <a:prstClr val="white"/>
              </a:solidFill>
            </a:endParaRPr>
          </a:p>
        </p:txBody>
      </p:sp>
      <p:sp>
        <p:nvSpPr>
          <p:cNvPr id="24" name="Bildplatzhalter 9"/>
          <p:cNvSpPr>
            <a:spLocks noGrp="1"/>
          </p:cNvSpPr>
          <p:nvPr>
            <p:ph type="pic" sz="quarter" idx="14"/>
          </p:nvPr>
        </p:nvSpPr>
        <p:spPr>
          <a:xfrm>
            <a:off x="0" y="1479550"/>
            <a:ext cx="9144000" cy="4916632"/>
          </a:xfrm>
          <a:prstGeom prst="rect">
            <a:avLst/>
          </a:prstGeom>
          <a:blipFill rotWithShape="1">
            <a:blip r:embed="rId2"/>
            <a:srcRect/>
            <a:stretch>
              <a:fillRect/>
            </a:stretch>
          </a:blipFill>
          <a:ln>
            <a:noFill/>
          </a:ln>
        </p:spPr>
        <p:txBody>
          <a:bodyPr vert="horz" tIns="108000"/>
          <a:lstStyle/>
          <a:p>
            <a:endParaRPr lang="de-DE" dirty="0"/>
          </a:p>
        </p:txBody>
      </p:sp>
      <p:sp>
        <p:nvSpPr>
          <p:cNvPr id="21" name="Inhaltsplatzhalter 20"/>
          <p:cNvSpPr>
            <a:spLocks noGrp="1"/>
          </p:cNvSpPr>
          <p:nvPr>
            <p:ph sz="quarter" idx="12" hasCustomPrompt="1"/>
          </p:nvPr>
        </p:nvSpPr>
        <p:spPr>
          <a:xfrm>
            <a:off x="342001" y="4425480"/>
            <a:ext cx="6098914" cy="1181873"/>
          </a:xfrm>
          <a:prstGeom prst="rect">
            <a:avLst/>
          </a:prstGeom>
        </p:spPr>
        <p:txBody>
          <a:bodyPr vert="horz" tIns="46800"/>
          <a:lstStyle>
            <a:lvl1pPr marL="0" indent="0">
              <a:lnSpc>
                <a:spcPts val="4400"/>
              </a:lnSpc>
              <a:spcBef>
                <a:spcPts val="0"/>
              </a:spcBef>
              <a:buNone/>
              <a:defRPr sz="4000" b="0" i="0">
                <a:solidFill>
                  <a:schemeClr val="bg1"/>
                </a:solidFill>
                <a:latin typeface="TheSans UHH Bold Caps"/>
                <a:cs typeface="TheSans UHH Bold Caps"/>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Dies ist ein </a:t>
            </a:r>
            <a:r>
              <a:rPr lang="de-DE" dirty="0" err="1"/>
              <a:t>Typoblindtext</a:t>
            </a:r>
            <a:br>
              <a:rPr lang="de-DE" dirty="0"/>
            </a:br>
            <a:r>
              <a:rPr lang="de-DE" dirty="0"/>
              <a:t>An ihm kann man sehen</a:t>
            </a:r>
          </a:p>
        </p:txBody>
      </p:sp>
      <p:sp>
        <p:nvSpPr>
          <p:cNvPr id="23" name="Textplatzhalter 22"/>
          <p:cNvSpPr>
            <a:spLocks noGrp="1"/>
          </p:cNvSpPr>
          <p:nvPr>
            <p:ph type="body" sz="quarter" idx="13" hasCustomPrompt="1"/>
          </p:nvPr>
        </p:nvSpPr>
        <p:spPr>
          <a:xfrm>
            <a:off x="341314" y="3944230"/>
            <a:ext cx="6099602" cy="481013"/>
          </a:xfrm>
          <a:prstGeom prst="rect">
            <a:avLst/>
          </a:prstGeom>
        </p:spPr>
        <p:txBody>
          <a:bodyPr vert="horz"/>
          <a:lstStyle>
            <a:lvl1pPr marL="0" indent="0">
              <a:buNone/>
              <a:defRPr sz="2000" b="0" i="0">
                <a:solidFill>
                  <a:schemeClr val="bg1"/>
                </a:solidFill>
                <a:latin typeface="TheSans UHH Bold Caps"/>
                <a:cs typeface="TheSans UHH Bold Caps"/>
              </a:defRPr>
            </a:lvl1pPr>
          </a:lstStyle>
          <a:p>
            <a:pPr lvl="0"/>
            <a:r>
              <a:rPr lang="de-DE" dirty="0"/>
              <a:t>Name des Referenten</a:t>
            </a:r>
          </a:p>
        </p:txBody>
      </p:sp>
    </p:spTree>
    <p:extLst>
      <p:ext uri="{BB962C8B-B14F-4D97-AF65-F5344CB8AC3E}">
        <p14:creationId xmlns:p14="http://schemas.microsoft.com/office/powerpoint/2010/main" val="1250122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ext-Liste">
    <p:spTree>
      <p:nvGrpSpPr>
        <p:cNvPr id="1" name=""/>
        <p:cNvGrpSpPr/>
        <p:nvPr/>
      </p:nvGrpSpPr>
      <p:grpSpPr>
        <a:xfrm>
          <a:off x="0" y="0"/>
          <a:ext cx="0" cy="0"/>
          <a:chOff x="0" y="0"/>
          <a:chExt cx="0" cy="0"/>
        </a:xfrm>
      </p:grpSpPr>
      <p:sp>
        <p:nvSpPr>
          <p:cNvPr id="6" name="Inhaltsplatzhalter 5"/>
          <p:cNvSpPr>
            <a:spLocks noGrp="1"/>
          </p:cNvSpPr>
          <p:nvPr>
            <p:ph sz="quarter" idx="4"/>
          </p:nvPr>
        </p:nvSpPr>
        <p:spPr>
          <a:xfrm>
            <a:off x="4787195" y="2856736"/>
            <a:ext cx="3907543" cy="3278944"/>
          </a:xfrm>
          <a:prstGeom prst="rect">
            <a:avLst/>
          </a:prstGeom>
        </p:spPr>
        <p:txBody>
          <a:bodyPr lIns="0" tIns="0" bIns="0"/>
          <a:lstStyle>
            <a:lvl1pPr marL="252000" indent="-252000">
              <a:lnSpc>
                <a:spcPts val="2450"/>
              </a:lnSpc>
              <a:spcBef>
                <a:spcPts val="0"/>
              </a:spcBef>
              <a:spcAft>
                <a:spcPts val="1100"/>
              </a:spcAft>
              <a:buClr>
                <a:srgbClr val="009CD1"/>
              </a:buClr>
              <a:buFont typeface="Wingdings" charset="2"/>
              <a:buChar char="§"/>
              <a:defRPr sz="2000">
                <a:latin typeface="TheSans UHH Regular"/>
                <a:cs typeface="TheSans UHH Regular"/>
              </a:defRPr>
            </a:lvl1pPr>
            <a:lvl2pPr marL="504000" indent="-252000">
              <a:lnSpc>
                <a:spcPts val="2450"/>
              </a:lnSpc>
              <a:spcBef>
                <a:spcPts val="0"/>
              </a:spcBef>
              <a:spcAft>
                <a:spcPts val="1100"/>
              </a:spcAft>
              <a:buClr>
                <a:srgbClr val="3B515B"/>
              </a:buClr>
              <a:buFont typeface="Wingdings" charset="2"/>
              <a:buChar char="§"/>
              <a:defRPr sz="2000">
                <a:latin typeface="TheSans UHH Regular"/>
                <a:cs typeface="TheSans UHH Regular"/>
              </a:defRPr>
            </a:lvl2pPr>
            <a:lvl3pPr marL="756000" indent="-252000">
              <a:lnSpc>
                <a:spcPts val="2450"/>
              </a:lnSpc>
              <a:spcBef>
                <a:spcPts val="0"/>
              </a:spcBef>
              <a:spcAft>
                <a:spcPts val="1100"/>
              </a:spcAft>
              <a:buClr>
                <a:srgbClr val="75858C"/>
              </a:buClr>
              <a:buFont typeface="Wingdings" charset="2"/>
              <a:buChar char="§"/>
              <a:defRPr sz="2000">
                <a:latin typeface="TheSans UHH Regular"/>
                <a:cs typeface="TheSans UHH Regular"/>
              </a:defRPr>
            </a:lvl3pPr>
            <a:lvl4pPr marL="756000" indent="-252000">
              <a:lnSpc>
                <a:spcPts val="2450"/>
              </a:lnSpc>
              <a:spcBef>
                <a:spcPts val="0"/>
              </a:spcBef>
              <a:spcAft>
                <a:spcPts val="1100"/>
              </a:spcAft>
              <a:buClr>
                <a:srgbClr val="3B515B"/>
              </a:buClr>
              <a:buFont typeface="Wingdings" charset="2"/>
              <a:buChar char="§"/>
              <a:defRPr sz="2000">
                <a:latin typeface="TheSans UHH Regular"/>
                <a:cs typeface="TheSans UHH Regular"/>
              </a:defRPr>
            </a:lvl4pPr>
            <a:lvl5pPr marL="756000" indent="-252000">
              <a:lnSpc>
                <a:spcPts val="2450"/>
              </a:lnSpc>
              <a:spcBef>
                <a:spcPts val="0"/>
              </a:spcBef>
              <a:spcAft>
                <a:spcPts val="1100"/>
              </a:spcAft>
              <a:buClr>
                <a:srgbClr val="3B515B"/>
              </a:buClr>
              <a:buFont typeface="Wingdings" charset="2"/>
              <a:buChar char="§"/>
              <a:defRPr sz="2000">
                <a:latin typeface="TheSans UHH Regular"/>
                <a:cs typeface="TheSans UHH Regular"/>
              </a:defRPr>
            </a:lvl5pPr>
            <a:lvl6pPr>
              <a:defRPr sz="1600"/>
            </a:lvl6pPr>
            <a:lvl7pPr>
              <a:defRPr sz="1600"/>
            </a:lvl7pPr>
            <a:lvl8pPr>
              <a:defRPr sz="1600"/>
            </a:lvl8pPr>
            <a:lvl9pPr>
              <a:defRPr sz="1600"/>
            </a:lvl9pPr>
          </a:lstStyle>
          <a:p>
            <a:pPr lvl="0"/>
            <a:r>
              <a:rPr lang="de-DE" dirty="0"/>
              <a:t>Mastertextformat bearbeiten</a:t>
            </a:r>
          </a:p>
          <a:p>
            <a:pPr lvl="1"/>
            <a:r>
              <a:rPr lang="de-DE" dirty="0"/>
              <a:t>Zweite Ebene</a:t>
            </a:r>
          </a:p>
          <a:p>
            <a:pPr lvl="2"/>
            <a:r>
              <a:rPr lang="de-DE" dirty="0"/>
              <a:t>Dritte Ebene</a:t>
            </a:r>
          </a:p>
        </p:txBody>
      </p:sp>
      <p:sp>
        <p:nvSpPr>
          <p:cNvPr id="7" name="Datumsplatzhalter 6"/>
          <p:cNvSpPr>
            <a:spLocks noGrp="1"/>
          </p:cNvSpPr>
          <p:nvPr>
            <p:ph type="dt" sz="half" idx="10"/>
          </p:nvPr>
        </p:nvSpPr>
        <p:spPr/>
        <p:txBody>
          <a:bodyPr/>
          <a:lstStyle/>
          <a:p>
            <a:fld id="{C1C7AF33-3FF8-E241-A73B-BF33E2BBE42A}" type="datetime1">
              <a:rPr lang="de-DE" smtClean="0">
                <a:solidFill>
                  <a:prstClr val="black"/>
                </a:solidFill>
              </a:rPr>
              <a:pPr/>
              <a:t>10.10.2022</a:t>
            </a:fld>
            <a:endParaRPr lang="de-DE">
              <a:solidFill>
                <a:prstClr val="black"/>
              </a:solidFill>
            </a:endParaRPr>
          </a:p>
        </p:txBody>
      </p:sp>
      <p:sp>
        <p:nvSpPr>
          <p:cNvPr id="8" name="Fußzeilenplatzhalter 7"/>
          <p:cNvSpPr>
            <a:spLocks noGrp="1"/>
          </p:cNvSpPr>
          <p:nvPr>
            <p:ph type="ftr" sz="quarter" idx="11"/>
          </p:nvPr>
        </p:nvSpPr>
        <p:spPr>
          <a:xfrm>
            <a:off x="1090788" y="6442393"/>
            <a:ext cx="4522788" cy="365125"/>
          </a:xfrm>
          <a:prstGeom prst="rect">
            <a:avLst/>
          </a:prstGeom>
        </p:spPr>
        <p:txBody>
          <a:bodyPr/>
          <a:lstStyle/>
          <a:p>
            <a:r>
              <a:rPr lang="de-DE"/>
              <a:t>|  Fußzeile Blindtext, Name des Professors</a:t>
            </a:r>
          </a:p>
        </p:txBody>
      </p:sp>
      <p:sp>
        <p:nvSpPr>
          <p:cNvPr id="9" name="Foliennummernplatzhalter 8"/>
          <p:cNvSpPr>
            <a:spLocks noGrp="1"/>
          </p:cNvSpPr>
          <p:nvPr>
            <p:ph type="sldNum" sz="quarter" idx="12"/>
          </p:nvPr>
        </p:nvSpPr>
        <p:spPr>
          <a:xfrm>
            <a:off x="7296904" y="6442393"/>
            <a:ext cx="1389896" cy="365125"/>
          </a:xfrm>
          <a:prstGeom prst="rect">
            <a:avLst/>
          </a:prstGeom>
        </p:spPr>
        <p:txBody>
          <a:bodyPr/>
          <a:lstStyle/>
          <a:p>
            <a:fld id="{43F0430C-3290-2846-9C5E-237D45BC81A9}" type="slidenum">
              <a:rPr lang="de-DE" smtClean="0"/>
              <a:pPr/>
              <a:t>‹Nr.›</a:t>
            </a:fld>
            <a:endParaRPr lang="de-DE"/>
          </a:p>
        </p:txBody>
      </p:sp>
      <p:sp>
        <p:nvSpPr>
          <p:cNvPr id="10" name="Textplatzhalter 2"/>
          <p:cNvSpPr>
            <a:spLocks noGrp="1"/>
          </p:cNvSpPr>
          <p:nvPr>
            <p:ph type="body" idx="13" hasCustomPrompt="1"/>
          </p:nvPr>
        </p:nvSpPr>
        <p:spPr>
          <a:xfrm>
            <a:off x="457200" y="1774800"/>
            <a:ext cx="8229600" cy="778297"/>
          </a:xfrm>
          <a:prstGeom prst="rect">
            <a:avLst/>
          </a:prstGeom>
        </p:spPr>
        <p:txBody>
          <a:bodyPr lIns="0" tIns="0" anchor="t" anchorCtr="0"/>
          <a:lstStyle>
            <a:lvl1pPr marL="0" indent="0">
              <a:lnSpc>
                <a:spcPts val="3200"/>
              </a:lnSpc>
              <a:spcBef>
                <a:spcPts val="0"/>
              </a:spcBef>
              <a:buNone/>
              <a:defRPr sz="2800" b="0" i="0" baseline="0">
                <a:latin typeface="TheSans UHH Bold Caps"/>
                <a:cs typeface="TheSans UHH Bold Cap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Manchmal benutzt man worte Wie der Blindtext</a:t>
            </a:r>
          </a:p>
          <a:p>
            <a:pPr lvl="0"/>
            <a:r>
              <a:rPr lang="de-DE" dirty="0" err="1"/>
              <a:t>Hamburgefonts</a:t>
            </a:r>
            <a:r>
              <a:rPr lang="de-DE" dirty="0"/>
              <a:t> oder </a:t>
            </a:r>
            <a:r>
              <a:rPr lang="de-DE" dirty="0" err="1"/>
              <a:t>Handgloves</a:t>
            </a:r>
            <a:endParaRPr lang="de-DE" dirty="0"/>
          </a:p>
        </p:txBody>
      </p:sp>
      <p:sp>
        <p:nvSpPr>
          <p:cNvPr id="12" name="Inhaltsplatzhalter 3"/>
          <p:cNvSpPr>
            <a:spLocks noGrp="1"/>
          </p:cNvSpPr>
          <p:nvPr>
            <p:ph sz="half" idx="2" hasCustomPrompt="1"/>
          </p:nvPr>
        </p:nvSpPr>
        <p:spPr>
          <a:xfrm>
            <a:off x="438244" y="2856736"/>
            <a:ext cx="3913094" cy="3278944"/>
          </a:xfrm>
          <a:prstGeom prst="rect">
            <a:avLst/>
          </a:prstGeom>
        </p:spPr>
        <p:txBody>
          <a:bodyPr lIns="0" tIns="0" rIns="0" bIns="0"/>
          <a:lstStyle>
            <a:lvl1pPr marL="0" indent="0">
              <a:lnSpc>
                <a:spcPts val="2450"/>
              </a:lnSpc>
              <a:spcBef>
                <a:spcPts val="0"/>
              </a:spcBef>
              <a:spcAft>
                <a:spcPts val="1100"/>
              </a:spcAft>
              <a:buClr>
                <a:srgbClr val="E2001A"/>
              </a:buClr>
              <a:buFont typeface="Arial"/>
              <a:buNone/>
              <a:defRPr sz="2000" baseline="0">
                <a:latin typeface="TheSans UHH Regular"/>
                <a:cs typeface="TheSans UHH Regular"/>
              </a:defRPr>
            </a:lvl1pPr>
            <a:lvl2pPr marL="252000" indent="0">
              <a:lnSpc>
                <a:spcPct val="100000"/>
              </a:lnSpc>
              <a:spcBef>
                <a:spcPts val="0"/>
              </a:spcBef>
              <a:spcAft>
                <a:spcPts val="1100"/>
              </a:spcAft>
              <a:buClr>
                <a:srgbClr val="E2001A"/>
              </a:buClr>
              <a:buFont typeface="Arial"/>
              <a:buNone/>
              <a:defRPr sz="2400">
                <a:latin typeface="TheSans UHH Regular"/>
                <a:cs typeface="TheSans UHH Regular"/>
              </a:defRPr>
            </a:lvl2pPr>
            <a:lvl3pPr marL="504000" indent="0">
              <a:lnSpc>
                <a:spcPct val="100000"/>
              </a:lnSpc>
              <a:spcBef>
                <a:spcPts val="0"/>
              </a:spcBef>
              <a:spcAft>
                <a:spcPts val="1100"/>
              </a:spcAft>
              <a:buClr>
                <a:srgbClr val="E2001A"/>
              </a:buClr>
              <a:buFont typeface="Arial"/>
              <a:buNone/>
              <a:defRPr sz="2400">
                <a:latin typeface="TheSans UHH Regular"/>
                <a:cs typeface="TheSans UHH Regular"/>
              </a:defRPr>
            </a:lvl3pPr>
            <a:lvl4pPr marL="504000" indent="0">
              <a:lnSpc>
                <a:spcPct val="100000"/>
              </a:lnSpc>
              <a:spcBef>
                <a:spcPts val="0"/>
              </a:spcBef>
              <a:spcAft>
                <a:spcPts val="1100"/>
              </a:spcAft>
              <a:buClr>
                <a:srgbClr val="E2001A"/>
              </a:buClr>
              <a:buFont typeface="Arial"/>
              <a:buNone/>
              <a:defRPr sz="2400">
                <a:latin typeface="TheSans UHH Regular"/>
                <a:cs typeface="TheSans UHH Regular"/>
              </a:defRPr>
            </a:lvl4pPr>
            <a:lvl5pPr marL="504000" indent="0">
              <a:lnSpc>
                <a:spcPct val="100000"/>
              </a:lnSpc>
              <a:spcBef>
                <a:spcPts val="0"/>
              </a:spcBef>
              <a:spcAft>
                <a:spcPts val="1100"/>
              </a:spcAft>
              <a:buClr>
                <a:srgbClr val="E2001A"/>
              </a:buClr>
              <a:buFont typeface="Arial"/>
              <a:buNone/>
              <a:defRPr sz="2400">
                <a:latin typeface="TheSans UHH Regular"/>
                <a:cs typeface="TheSans UHH Regular"/>
              </a:defRPr>
            </a:lvl5pPr>
            <a:lvl6pPr>
              <a:defRPr sz="1600"/>
            </a:lvl6pPr>
            <a:lvl7pPr>
              <a:defRPr sz="1600"/>
            </a:lvl7pPr>
            <a:lvl8pPr>
              <a:defRPr sz="1600"/>
            </a:lvl8pPr>
            <a:lvl9pPr>
              <a:defRPr sz="1600"/>
            </a:lvl9pPr>
          </a:lstStyle>
          <a:p>
            <a:pPr lvl="0"/>
            <a:r>
              <a:rPr lang="de-DE" dirty="0"/>
              <a:t>Dies ist ein </a:t>
            </a:r>
            <a:r>
              <a:rPr lang="de-DE" dirty="0" err="1"/>
              <a:t>Typoblindtext</a:t>
            </a:r>
            <a:r>
              <a:rPr lang="de-DE" dirty="0"/>
              <a:t>. An ihm kann man sehen, ob alle Buchstaben da sind und wie sie aussehen. Manchmal benutzt man Worte wie </a:t>
            </a:r>
            <a:r>
              <a:rPr lang="de-DE" dirty="0" err="1"/>
              <a:t>Hamburgefonts</a:t>
            </a:r>
            <a:r>
              <a:rPr lang="de-DE" dirty="0"/>
              <a:t>, </a:t>
            </a:r>
            <a:r>
              <a:rPr lang="de-DE" dirty="0" err="1"/>
              <a:t>Rafgenduks</a:t>
            </a:r>
            <a:r>
              <a:rPr lang="de-DE" dirty="0"/>
              <a:t> oder </a:t>
            </a:r>
            <a:r>
              <a:rPr lang="de-DE" dirty="0" err="1"/>
              <a:t>Handgloves</a:t>
            </a:r>
            <a:r>
              <a:rPr lang="de-DE" dirty="0"/>
              <a:t>, um Schriften zu testen. Dies ist ein </a:t>
            </a:r>
            <a:r>
              <a:rPr lang="de-DE" dirty="0" err="1"/>
              <a:t>Typoblindtext</a:t>
            </a:r>
            <a:r>
              <a:rPr lang="de-DE" dirty="0"/>
              <a:t>. An ihm kann man sehen, ob alle Buchstaben da sind und wie sie aussehen. </a:t>
            </a:r>
          </a:p>
        </p:txBody>
      </p:sp>
    </p:spTree>
    <p:extLst>
      <p:ext uri="{BB962C8B-B14F-4D97-AF65-F5344CB8AC3E}">
        <p14:creationId xmlns:p14="http://schemas.microsoft.com/office/powerpoint/2010/main" val="3032384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Grafiken">
    <p:spTree>
      <p:nvGrpSpPr>
        <p:cNvPr id="1" name=""/>
        <p:cNvGrpSpPr/>
        <p:nvPr/>
      </p:nvGrpSpPr>
      <p:grpSpPr>
        <a:xfrm>
          <a:off x="0" y="0"/>
          <a:ext cx="0" cy="0"/>
          <a:chOff x="0" y="0"/>
          <a:chExt cx="0" cy="0"/>
        </a:xfrm>
      </p:grpSpPr>
      <p:sp>
        <p:nvSpPr>
          <p:cNvPr id="2" name="Rechteck 1"/>
          <p:cNvSpPr/>
          <p:nvPr userDrawn="1"/>
        </p:nvSpPr>
        <p:spPr>
          <a:xfrm>
            <a:off x="0" y="1483199"/>
            <a:ext cx="9144000" cy="49263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de-DE" dirty="0">
              <a:solidFill>
                <a:prstClr val="white"/>
              </a:solidFill>
              <a:latin typeface="TheSans UHH Bold Caps"/>
            </a:endParaRPr>
          </a:p>
        </p:txBody>
      </p:sp>
      <p:sp>
        <p:nvSpPr>
          <p:cNvPr id="4" name="Inhaltsplatzhalter 3"/>
          <p:cNvSpPr>
            <a:spLocks noGrp="1"/>
          </p:cNvSpPr>
          <p:nvPr>
            <p:ph sz="half" idx="2" hasCustomPrompt="1"/>
          </p:nvPr>
        </p:nvSpPr>
        <p:spPr>
          <a:xfrm>
            <a:off x="0" y="1482247"/>
            <a:ext cx="9144000" cy="4927274"/>
          </a:xfrm>
          <a:prstGeom prst="rect">
            <a:avLst/>
          </a:prstGeom>
          <a:noFill/>
          <a:ln>
            <a:noFill/>
          </a:ln>
        </p:spPr>
        <p:txBody>
          <a:bodyPr lIns="0" tIns="0" bIns="0" anchor="ctr" anchorCtr="0"/>
          <a:lstStyle>
            <a:lvl1pPr marL="0" indent="0" algn="ctr">
              <a:spcBef>
                <a:spcPts val="0"/>
              </a:spcBef>
              <a:spcAft>
                <a:spcPts val="1100"/>
              </a:spcAft>
              <a:buClr>
                <a:srgbClr val="3B515B"/>
              </a:buClr>
              <a:buFont typeface="Wingdings" charset="2"/>
              <a:buNone/>
              <a:defRPr sz="2400" baseline="0">
                <a:latin typeface="TheSans UHH Regular"/>
                <a:cs typeface="TheSans UHH Regular"/>
              </a:defRPr>
            </a:lvl1pPr>
            <a:lvl2pPr marL="0" indent="0">
              <a:spcBef>
                <a:spcPts val="0"/>
              </a:spcBef>
              <a:spcAft>
                <a:spcPts val="1100"/>
              </a:spcAft>
              <a:buClr>
                <a:srgbClr val="3B515B"/>
              </a:buClr>
              <a:buFont typeface="Wingdings" charset="2"/>
              <a:buNone/>
              <a:defRPr sz="2400">
                <a:latin typeface="TheSans UHH Regular"/>
                <a:cs typeface="TheSans UHH Regular"/>
              </a:defRPr>
            </a:lvl2pPr>
            <a:lvl3pPr marL="0" indent="0">
              <a:spcBef>
                <a:spcPts val="0"/>
              </a:spcBef>
              <a:spcAft>
                <a:spcPts val="1100"/>
              </a:spcAft>
              <a:buClr>
                <a:srgbClr val="3B515B"/>
              </a:buClr>
              <a:buFont typeface="Wingdings" charset="2"/>
              <a:buNone/>
              <a:defRPr sz="2000">
                <a:latin typeface="TheSans UHH Regular"/>
                <a:cs typeface="TheSans UHH Regular"/>
              </a:defRPr>
            </a:lvl3pPr>
            <a:lvl4pPr marL="0" indent="0">
              <a:spcBef>
                <a:spcPts val="0"/>
              </a:spcBef>
              <a:spcAft>
                <a:spcPts val="1100"/>
              </a:spcAft>
              <a:buClr>
                <a:srgbClr val="3B515B"/>
              </a:buClr>
              <a:buFont typeface="Wingdings" charset="2"/>
              <a:buNone/>
              <a:defRPr sz="2000">
                <a:latin typeface="TheSans UHH Regular"/>
                <a:cs typeface="TheSans UHH Regular"/>
              </a:defRPr>
            </a:lvl4pPr>
            <a:lvl5pPr marL="0" indent="0">
              <a:spcBef>
                <a:spcPts val="0"/>
              </a:spcBef>
              <a:spcAft>
                <a:spcPts val="1100"/>
              </a:spcAft>
              <a:buClr>
                <a:srgbClr val="3B515B"/>
              </a:buClr>
              <a:buFont typeface="Wingdings" charset="2"/>
              <a:buNone/>
              <a:defRPr sz="2000">
                <a:latin typeface="TheSans UHH Regular"/>
                <a:cs typeface="TheSans UHH Regular"/>
              </a:defRPr>
            </a:lvl5pPr>
            <a:lvl6pPr>
              <a:defRPr sz="1600"/>
            </a:lvl6pPr>
            <a:lvl7pPr>
              <a:defRPr sz="1600"/>
            </a:lvl7pPr>
            <a:lvl8pPr>
              <a:defRPr sz="1600"/>
            </a:lvl8pPr>
            <a:lvl9pPr>
              <a:defRPr sz="1600"/>
            </a:lvl9pPr>
          </a:lstStyle>
          <a:p>
            <a:pPr lvl="0"/>
            <a:r>
              <a:rPr lang="de-DE" dirty="0"/>
              <a:t>Grafiken, Tabellen etc.</a:t>
            </a:r>
          </a:p>
        </p:txBody>
      </p:sp>
      <p:sp>
        <p:nvSpPr>
          <p:cNvPr id="7" name="Datumsplatzhalter 6"/>
          <p:cNvSpPr>
            <a:spLocks noGrp="1"/>
          </p:cNvSpPr>
          <p:nvPr>
            <p:ph type="dt" sz="half" idx="10"/>
          </p:nvPr>
        </p:nvSpPr>
        <p:spPr/>
        <p:txBody>
          <a:bodyPr/>
          <a:lstStyle/>
          <a:p>
            <a:fld id="{7949426B-86F4-C54C-A96E-B5AEB047675E}" type="datetime1">
              <a:rPr lang="de-DE" smtClean="0">
                <a:solidFill>
                  <a:prstClr val="black"/>
                </a:solidFill>
              </a:rPr>
              <a:pPr/>
              <a:t>10.10.2022</a:t>
            </a:fld>
            <a:endParaRPr lang="de-DE">
              <a:solidFill>
                <a:prstClr val="black"/>
              </a:solidFill>
            </a:endParaRPr>
          </a:p>
        </p:txBody>
      </p:sp>
      <p:sp>
        <p:nvSpPr>
          <p:cNvPr id="8" name="Fußzeilenplatzhalter 7"/>
          <p:cNvSpPr>
            <a:spLocks noGrp="1"/>
          </p:cNvSpPr>
          <p:nvPr>
            <p:ph type="ftr" sz="quarter" idx="11"/>
          </p:nvPr>
        </p:nvSpPr>
        <p:spPr>
          <a:xfrm>
            <a:off x="1090788" y="6442393"/>
            <a:ext cx="4522788" cy="365125"/>
          </a:xfrm>
          <a:prstGeom prst="rect">
            <a:avLst/>
          </a:prstGeom>
        </p:spPr>
        <p:txBody>
          <a:bodyPr/>
          <a:lstStyle/>
          <a:p>
            <a:r>
              <a:rPr lang="de-DE"/>
              <a:t>|  Fußzeile Blindtext, Name des Professors</a:t>
            </a:r>
          </a:p>
        </p:txBody>
      </p:sp>
      <p:sp>
        <p:nvSpPr>
          <p:cNvPr id="9" name="Foliennummernplatzhalter 8"/>
          <p:cNvSpPr>
            <a:spLocks noGrp="1"/>
          </p:cNvSpPr>
          <p:nvPr>
            <p:ph type="sldNum" sz="quarter" idx="12"/>
          </p:nvPr>
        </p:nvSpPr>
        <p:spPr>
          <a:xfrm>
            <a:off x="7296904" y="6442393"/>
            <a:ext cx="1389896" cy="365125"/>
          </a:xfrm>
          <a:prstGeom prst="rect">
            <a:avLst/>
          </a:prstGeom>
        </p:spPr>
        <p:txBody>
          <a:bodyPr/>
          <a:lstStyle/>
          <a:p>
            <a:fld id="{43F0430C-3290-2846-9C5E-237D45BC81A9}" type="slidenum">
              <a:rPr lang="de-DE" smtClean="0"/>
              <a:pPr/>
              <a:t>‹Nr.›</a:t>
            </a:fld>
            <a:endParaRPr lang="de-DE"/>
          </a:p>
        </p:txBody>
      </p:sp>
      <p:cxnSp>
        <p:nvCxnSpPr>
          <p:cNvPr id="11" name="Gerade Verbindung 10"/>
          <p:cNvCxnSpPr/>
          <p:nvPr userDrawn="1"/>
        </p:nvCxnSpPr>
        <p:spPr>
          <a:xfrm>
            <a:off x="0" y="1479941"/>
            <a:ext cx="9144000" cy="2791"/>
          </a:xfrm>
          <a:prstGeom prst="line">
            <a:avLst/>
          </a:prstGeom>
          <a:ln w="25400">
            <a:solidFill>
              <a:srgbClr val="009CD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1284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a_Kapitelseite">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1F0446C2-C436-754A-84F1-B94BA1E05324}" type="datetime1">
              <a:rPr lang="de-DE" smtClean="0">
                <a:solidFill>
                  <a:prstClr val="black"/>
                </a:solidFill>
              </a:rPr>
              <a:pPr/>
              <a:t>10.10.2022</a:t>
            </a:fld>
            <a:endParaRPr lang="de-DE">
              <a:solidFill>
                <a:prstClr val="black"/>
              </a:solidFill>
            </a:endParaRPr>
          </a:p>
        </p:txBody>
      </p:sp>
      <p:sp>
        <p:nvSpPr>
          <p:cNvPr id="4" name="Fußzeilenplatzhalter 3"/>
          <p:cNvSpPr>
            <a:spLocks noGrp="1"/>
          </p:cNvSpPr>
          <p:nvPr>
            <p:ph type="ftr" sz="quarter" idx="11"/>
          </p:nvPr>
        </p:nvSpPr>
        <p:spPr>
          <a:xfrm>
            <a:off x="1090788" y="6442393"/>
            <a:ext cx="4522788" cy="365125"/>
          </a:xfrm>
          <a:prstGeom prst="rect">
            <a:avLst/>
          </a:prstGeom>
        </p:spPr>
        <p:txBody>
          <a:bodyPr/>
          <a:lstStyle/>
          <a:p>
            <a:r>
              <a:rPr lang="de-DE"/>
              <a:t>|  Fußzeile Blindtext, Name des Professors</a:t>
            </a:r>
          </a:p>
        </p:txBody>
      </p:sp>
      <p:sp>
        <p:nvSpPr>
          <p:cNvPr id="5" name="Foliennummernplatzhalter 4"/>
          <p:cNvSpPr>
            <a:spLocks noGrp="1"/>
          </p:cNvSpPr>
          <p:nvPr>
            <p:ph type="sldNum" sz="quarter" idx="12"/>
          </p:nvPr>
        </p:nvSpPr>
        <p:spPr>
          <a:xfrm>
            <a:off x="7296904" y="6442393"/>
            <a:ext cx="1389896" cy="365125"/>
          </a:xfrm>
          <a:prstGeom prst="rect">
            <a:avLst/>
          </a:prstGeom>
        </p:spPr>
        <p:txBody>
          <a:bodyPr/>
          <a:lstStyle/>
          <a:p>
            <a:fld id="{43F0430C-3290-2846-9C5E-237D45BC81A9}" type="slidenum">
              <a:rPr lang="de-DE" smtClean="0"/>
              <a:pPr/>
              <a:t>‹Nr.›</a:t>
            </a:fld>
            <a:endParaRPr lang="de-DE"/>
          </a:p>
        </p:txBody>
      </p:sp>
      <p:sp>
        <p:nvSpPr>
          <p:cNvPr id="8" name="Inhaltsplatzhalter 20"/>
          <p:cNvSpPr>
            <a:spLocks noGrp="1"/>
          </p:cNvSpPr>
          <p:nvPr>
            <p:ph sz="quarter" idx="13" hasCustomPrompt="1"/>
          </p:nvPr>
        </p:nvSpPr>
        <p:spPr>
          <a:xfrm>
            <a:off x="342001" y="4425480"/>
            <a:ext cx="6098914" cy="1181873"/>
          </a:xfrm>
          <a:prstGeom prst="rect">
            <a:avLst/>
          </a:prstGeom>
        </p:spPr>
        <p:txBody>
          <a:bodyPr vert="horz" tIns="46800"/>
          <a:lstStyle>
            <a:lvl1pPr marL="0" indent="0">
              <a:lnSpc>
                <a:spcPts val="4400"/>
              </a:lnSpc>
              <a:spcBef>
                <a:spcPts val="0"/>
              </a:spcBef>
              <a:buNone/>
              <a:defRPr sz="4000" b="0" i="0">
                <a:solidFill>
                  <a:schemeClr val="tx1"/>
                </a:solidFill>
                <a:latin typeface="TheSans UHH Bold Caps"/>
                <a:cs typeface="TheSans UHH Bold Caps"/>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Dies ist ein </a:t>
            </a:r>
            <a:r>
              <a:rPr lang="de-DE" dirty="0" err="1"/>
              <a:t>Typoblindtext</a:t>
            </a:r>
            <a:br>
              <a:rPr lang="de-DE" dirty="0"/>
            </a:br>
            <a:r>
              <a:rPr lang="de-DE" dirty="0"/>
              <a:t>An ihm kann man sehen</a:t>
            </a:r>
          </a:p>
        </p:txBody>
      </p:sp>
    </p:spTree>
    <p:extLst>
      <p:ext uri="{BB962C8B-B14F-4D97-AF65-F5344CB8AC3E}">
        <p14:creationId xmlns:p14="http://schemas.microsoft.com/office/powerpoint/2010/main" val="848403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b_Kapitelseite">
    <p:spTree>
      <p:nvGrpSpPr>
        <p:cNvPr id="1" name=""/>
        <p:cNvGrpSpPr/>
        <p:nvPr/>
      </p:nvGrpSpPr>
      <p:grpSpPr>
        <a:xfrm>
          <a:off x="0" y="0"/>
          <a:ext cx="0" cy="0"/>
          <a:chOff x="0" y="0"/>
          <a:chExt cx="0" cy="0"/>
        </a:xfrm>
      </p:grpSpPr>
      <p:sp>
        <p:nvSpPr>
          <p:cNvPr id="13" name="Rechteck 12"/>
          <p:cNvSpPr/>
          <p:nvPr userDrawn="1"/>
        </p:nvSpPr>
        <p:spPr>
          <a:xfrm>
            <a:off x="0" y="1463675"/>
            <a:ext cx="9144000" cy="4954891"/>
          </a:xfrm>
          <a:prstGeom prst="rect">
            <a:avLst/>
          </a:prstGeom>
          <a:solidFill>
            <a:srgbClr val="0092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de-DE">
              <a:solidFill>
                <a:prstClr val="white"/>
              </a:solidFill>
            </a:endParaRPr>
          </a:p>
        </p:txBody>
      </p:sp>
      <p:sp>
        <p:nvSpPr>
          <p:cNvPr id="3" name="Datumsplatzhalter 2"/>
          <p:cNvSpPr>
            <a:spLocks noGrp="1"/>
          </p:cNvSpPr>
          <p:nvPr>
            <p:ph type="dt" sz="half" idx="10"/>
          </p:nvPr>
        </p:nvSpPr>
        <p:spPr/>
        <p:txBody>
          <a:bodyPr/>
          <a:lstStyle/>
          <a:p>
            <a:fld id="{7BD7561A-A438-1045-8D5E-A4BD531A0107}" type="datetime1">
              <a:rPr lang="de-DE" smtClean="0">
                <a:solidFill>
                  <a:prstClr val="black"/>
                </a:solidFill>
              </a:rPr>
              <a:pPr/>
              <a:t>10.10.2022</a:t>
            </a:fld>
            <a:endParaRPr lang="de-DE">
              <a:solidFill>
                <a:prstClr val="black"/>
              </a:solidFill>
            </a:endParaRPr>
          </a:p>
        </p:txBody>
      </p:sp>
      <p:sp>
        <p:nvSpPr>
          <p:cNvPr id="4" name="Fußzeilenplatzhalter 3"/>
          <p:cNvSpPr>
            <a:spLocks noGrp="1"/>
          </p:cNvSpPr>
          <p:nvPr>
            <p:ph type="ftr" sz="quarter" idx="11"/>
          </p:nvPr>
        </p:nvSpPr>
        <p:spPr>
          <a:xfrm>
            <a:off x="1090788" y="6442393"/>
            <a:ext cx="4522788" cy="365125"/>
          </a:xfrm>
          <a:prstGeom prst="rect">
            <a:avLst/>
          </a:prstGeom>
        </p:spPr>
        <p:txBody>
          <a:bodyPr/>
          <a:lstStyle/>
          <a:p>
            <a:r>
              <a:rPr lang="de-DE"/>
              <a:t>|  Fußzeile Blindtext, Name des Professors</a:t>
            </a:r>
          </a:p>
        </p:txBody>
      </p:sp>
      <p:sp>
        <p:nvSpPr>
          <p:cNvPr id="5" name="Foliennummernplatzhalter 4"/>
          <p:cNvSpPr>
            <a:spLocks noGrp="1"/>
          </p:cNvSpPr>
          <p:nvPr>
            <p:ph type="sldNum" sz="quarter" idx="12"/>
          </p:nvPr>
        </p:nvSpPr>
        <p:spPr>
          <a:xfrm>
            <a:off x="7296904" y="6442393"/>
            <a:ext cx="1389896" cy="365125"/>
          </a:xfrm>
          <a:prstGeom prst="rect">
            <a:avLst/>
          </a:prstGeom>
        </p:spPr>
        <p:txBody>
          <a:bodyPr/>
          <a:lstStyle/>
          <a:p>
            <a:fld id="{43F0430C-3290-2846-9C5E-237D45BC81A9}" type="slidenum">
              <a:rPr lang="de-DE" smtClean="0"/>
              <a:pPr/>
              <a:t>‹Nr.›</a:t>
            </a:fld>
            <a:endParaRPr lang="de-DE"/>
          </a:p>
        </p:txBody>
      </p:sp>
      <p:sp>
        <p:nvSpPr>
          <p:cNvPr id="9" name="Inhaltsplatzhalter 20"/>
          <p:cNvSpPr>
            <a:spLocks noGrp="1"/>
          </p:cNvSpPr>
          <p:nvPr>
            <p:ph sz="quarter" idx="13" hasCustomPrompt="1"/>
          </p:nvPr>
        </p:nvSpPr>
        <p:spPr>
          <a:xfrm>
            <a:off x="342001" y="4425480"/>
            <a:ext cx="6098914" cy="1181873"/>
          </a:xfrm>
          <a:prstGeom prst="rect">
            <a:avLst/>
          </a:prstGeom>
        </p:spPr>
        <p:txBody>
          <a:bodyPr vert="horz" tIns="46800"/>
          <a:lstStyle>
            <a:lvl1pPr marL="0" indent="0">
              <a:lnSpc>
                <a:spcPts val="4400"/>
              </a:lnSpc>
              <a:spcBef>
                <a:spcPts val="0"/>
              </a:spcBef>
              <a:buNone/>
              <a:defRPr sz="4000" b="0" i="0">
                <a:solidFill>
                  <a:schemeClr val="bg1"/>
                </a:solidFill>
                <a:latin typeface="TheSans UHH Bold Caps"/>
                <a:cs typeface="TheSans UHH Bold Caps"/>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Dies ist ein </a:t>
            </a:r>
            <a:r>
              <a:rPr lang="de-DE" dirty="0" err="1"/>
              <a:t>Typoblindtext</a:t>
            </a:r>
            <a:br>
              <a:rPr lang="de-DE" dirty="0"/>
            </a:br>
            <a:r>
              <a:rPr lang="de-DE" dirty="0"/>
              <a:t>An ihm kann man sehen</a:t>
            </a:r>
          </a:p>
        </p:txBody>
      </p:sp>
    </p:spTree>
    <p:extLst>
      <p:ext uri="{BB962C8B-B14F-4D97-AF65-F5344CB8AC3E}">
        <p14:creationId xmlns:p14="http://schemas.microsoft.com/office/powerpoint/2010/main" val="2475179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Leerseit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9BDB2EB-24F5-F14D-BE59-DECD0FB48D4C}" type="datetime1">
              <a:rPr lang="de-DE" smtClean="0">
                <a:solidFill>
                  <a:prstClr val="black"/>
                </a:solidFill>
              </a:rPr>
              <a:pPr/>
              <a:t>10.10.2022</a:t>
            </a:fld>
            <a:endParaRPr lang="de-DE">
              <a:solidFill>
                <a:prstClr val="black"/>
              </a:solidFill>
            </a:endParaRPr>
          </a:p>
        </p:txBody>
      </p:sp>
      <p:sp>
        <p:nvSpPr>
          <p:cNvPr id="3" name="Fußzeilenplatzhalter 2"/>
          <p:cNvSpPr>
            <a:spLocks noGrp="1"/>
          </p:cNvSpPr>
          <p:nvPr>
            <p:ph type="ftr" sz="quarter" idx="11"/>
          </p:nvPr>
        </p:nvSpPr>
        <p:spPr>
          <a:xfrm>
            <a:off x="1090788" y="6442393"/>
            <a:ext cx="4522788" cy="365125"/>
          </a:xfrm>
          <a:prstGeom prst="rect">
            <a:avLst/>
          </a:prstGeom>
        </p:spPr>
        <p:txBody>
          <a:bodyPr/>
          <a:lstStyle/>
          <a:p>
            <a:r>
              <a:rPr lang="de-DE"/>
              <a:t>|  Fußzeile Blindtext, Name des Professors</a:t>
            </a:r>
          </a:p>
        </p:txBody>
      </p:sp>
      <p:sp>
        <p:nvSpPr>
          <p:cNvPr id="4" name="Foliennummernplatzhalter 3"/>
          <p:cNvSpPr>
            <a:spLocks noGrp="1"/>
          </p:cNvSpPr>
          <p:nvPr>
            <p:ph type="sldNum" sz="quarter" idx="12"/>
          </p:nvPr>
        </p:nvSpPr>
        <p:spPr>
          <a:xfrm>
            <a:off x="7296904" y="6442393"/>
            <a:ext cx="1389896" cy="365125"/>
          </a:xfrm>
          <a:prstGeom prst="rect">
            <a:avLst/>
          </a:prstGeom>
        </p:spPr>
        <p:txBody>
          <a:bodyPr/>
          <a:lstStyle/>
          <a:p>
            <a:fld id="{43F0430C-3290-2846-9C5E-237D45BC81A9}" type="slidenum">
              <a:rPr lang="de-DE" smtClean="0"/>
              <a:pPr/>
              <a:t>‹Nr.›</a:t>
            </a:fld>
            <a:endParaRPr lang="de-DE"/>
          </a:p>
        </p:txBody>
      </p:sp>
    </p:spTree>
    <p:extLst>
      <p:ext uri="{BB962C8B-B14F-4D97-AF65-F5344CB8AC3E}">
        <p14:creationId xmlns:p14="http://schemas.microsoft.com/office/powerpoint/2010/main" val="438349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Bildseite">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A87C78A9-34DE-894E-89F8-58925FD10BD1}" type="datetime1">
              <a:rPr lang="de-DE" smtClean="0">
                <a:solidFill>
                  <a:prstClr val="black"/>
                </a:solidFill>
              </a:rPr>
              <a:pPr/>
              <a:t>10.10.2022</a:t>
            </a:fld>
            <a:endParaRPr lang="de-DE">
              <a:solidFill>
                <a:prstClr val="black"/>
              </a:solidFill>
            </a:endParaRPr>
          </a:p>
        </p:txBody>
      </p:sp>
      <p:sp>
        <p:nvSpPr>
          <p:cNvPr id="6" name="Fußzeilenplatzhalter 5"/>
          <p:cNvSpPr>
            <a:spLocks noGrp="1"/>
          </p:cNvSpPr>
          <p:nvPr>
            <p:ph type="ftr" sz="quarter" idx="11"/>
          </p:nvPr>
        </p:nvSpPr>
        <p:spPr>
          <a:xfrm>
            <a:off x="1090788" y="6442393"/>
            <a:ext cx="4522788" cy="365125"/>
          </a:xfrm>
          <a:prstGeom prst="rect">
            <a:avLst/>
          </a:prstGeom>
        </p:spPr>
        <p:txBody>
          <a:bodyPr/>
          <a:lstStyle/>
          <a:p>
            <a:r>
              <a:rPr lang="de-DE"/>
              <a:t>|  Fußzeile Blindtext, Name des Professors</a:t>
            </a:r>
          </a:p>
        </p:txBody>
      </p:sp>
      <p:sp>
        <p:nvSpPr>
          <p:cNvPr id="7" name="Foliennummernplatzhalter 6"/>
          <p:cNvSpPr>
            <a:spLocks noGrp="1"/>
          </p:cNvSpPr>
          <p:nvPr>
            <p:ph type="sldNum" sz="quarter" idx="12"/>
          </p:nvPr>
        </p:nvSpPr>
        <p:spPr>
          <a:xfrm>
            <a:off x="7296904" y="6442393"/>
            <a:ext cx="1389896" cy="365125"/>
          </a:xfrm>
          <a:prstGeom prst="rect">
            <a:avLst/>
          </a:prstGeom>
        </p:spPr>
        <p:txBody>
          <a:bodyPr/>
          <a:lstStyle/>
          <a:p>
            <a:fld id="{43F0430C-3290-2846-9C5E-237D45BC81A9}" type="slidenum">
              <a:rPr lang="de-DE" smtClean="0"/>
              <a:pPr/>
              <a:t>‹Nr.›</a:t>
            </a:fld>
            <a:endParaRPr lang="de-DE"/>
          </a:p>
        </p:txBody>
      </p:sp>
      <p:sp>
        <p:nvSpPr>
          <p:cNvPr id="2" name="Rechteck 1"/>
          <p:cNvSpPr/>
          <p:nvPr userDrawn="1"/>
        </p:nvSpPr>
        <p:spPr>
          <a:xfrm>
            <a:off x="1" y="1292785"/>
            <a:ext cx="9144000" cy="6804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de-DE" dirty="0">
                <a:solidFill>
                  <a:prstClr val="white"/>
                </a:solidFill>
              </a:rPr>
              <a:t>v</a:t>
            </a:r>
          </a:p>
        </p:txBody>
      </p:sp>
      <p:sp>
        <p:nvSpPr>
          <p:cNvPr id="3" name="Bildplatzhalter 2"/>
          <p:cNvSpPr>
            <a:spLocks noGrp="1"/>
          </p:cNvSpPr>
          <p:nvPr>
            <p:ph type="pic" idx="1"/>
          </p:nvPr>
        </p:nvSpPr>
        <p:spPr>
          <a:xfrm>
            <a:off x="0" y="1487933"/>
            <a:ext cx="9144000" cy="4921587"/>
          </a:xfrm>
          <a:prstGeom prst="rect">
            <a:avLst/>
          </a:prstGeom>
          <a:blipFill rotWithShape="1">
            <a:blip r:embed="rId2"/>
            <a:srcRect/>
            <a:stretch>
              <a:fillRect t="-816"/>
            </a:stretch>
          </a:blipFill>
        </p:spPr>
        <p:txBody>
          <a:bodyPr/>
          <a:lstStyle>
            <a:lvl1pPr marL="0" indent="0">
              <a:buNone/>
              <a:defRPr sz="3200" b="0" i="0">
                <a:latin typeface="TheSans UHH Bold Caps"/>
                <a:cs typeface="TheSans UHH Bold Cap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Tree>
    <p:extLst>
      <p:ext uri="{BB962C8B-B14F-4D97-AF65-F5344CB8AC3E}">
        <p14:creationId xmlns:p14="http://schemas.microsoft.com/office/powerpoint/2010/main" val="3765034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Seite für den Textversand">
    <p:spTree>
      <p:nvGrpSpPr>
        <p:cNvPr id="1" name=""/>
        <p:cNvGrpSpPr/>
        <p:nvPr/>
      </p:nvGrpSpPr>
      <p:grpSpPr>
        <a:xfrm>
          <a:off x="0" y="0"/>
          <a:ext cx="0" cy="0"/>
          <a:chOff x="0" y="0"/>
          <a:chExt cx="0" cy="0"/>
        </a:xfrm>
      </p:grpSpPr>
      <p:sp>
        <p:nvSpPr>
          <p:cNvPr id="4" name="Inhaltsplatzhalter 3"/>
          <p:cNvSpPr>
            <a:spLocks noGrp="1"/>
          </p:cNvSpPr>
          <p:nvPr>
            <p:ph sz="half" idx="2" hasCustomPrompt="1"/>
          </p:nvPr>
        </p:nvSpPr>
        <p:spPr>
          <a:xfrm>
            <a:off x="457200" y="2733492"/>
            <a:ext cx="8229600" cy="3387887"/>
          </a:xfrm>
          <a:prstGeom prst="rect">
            <a:avLst/>
          </a:prstGeom>
        </p:spPr>
        <p:txBody>
          <a:bodyPr wrap="square" lIns="0" tIns="0" bIns="0" numCol="2" spcCol="180000"/>
          <a:lstStyle>
            <a:lvl1pPr marL="0" marR="0" indent="0" algn="l" defTabSz="457200" rtl="0" eaLnBrk="1" fontAlgn="auto" latinLnBrk="0" hangingPunct="1">
              <a:lnSpc>
                <a:spcPct val="100000"/>
              </a:lnSpc>
              <a:spcBef>
                <a:spcPts val="0"/>
              </a:spcBef>
              <a:spcAft>
                <a:spcPts val="0"/>
              </a:spcAft>
              <a:buClr>
                <a:srgbClr val="3B515B"/>
              </a:buClr>
              <a:buSzTx/>
              <a:buFont typeface="Wingdings" charset="2"/>
              <a:buNone/>
              <a:tabLst/>
              <a:defRPr sz="1200" b="0" i="0" u="none" baseline="0">
                <a:effectLst/>
                <a:latin typeface="TheSans UHH Bold"/>
                <a:cs typeface="TheSans UHH Bold"/>
              </a:defRPr>
            </a:lvl1pPr>
            <a:lvl2pPr marL="0" indent="0">
              <a:lnSpc>
                <a:spcPct val="100000"/>
              </a:lnSpc>
              <a:spcBef>
                <a:spcPts val="0"/>
              </a:spcBef>
              <a:spcAft>
                <a:spcPts val="0"/>
              </a:spcAft>
              <a:buClr>
                <a:srgbClr val="3B515B"/>
              </a:buClr>
              <a:buFont typeface="Wingdings" charset="2"/>
              <a:buNone/>
              <a:defRPr sz="2400">
                <a:latin typeface="TheSans UHH Regular"/>
                <a:cs typeface="TheSans UHH Regular"/>
              </a:defRPr>
            </a:lvl2pPr>
            <a:lvl3pPr marL="0" indent="0">
              <a:lnSpc>
                <a:spcPct val="100000"/>
              </a:lnSpc>
              <a:spcBef>
                <a:spcPts val="0"/>
              </a:spcBef>
              <a:spcAft>
                <a:spcPts val="0"/>
              </a:spcAft>
              <a:buClr>
                <a:srgbClr val="3B515B"/>
              </a:buClr>
              <a:buFont typeface="Wingdings" charset="2"/>
              <a:buNone/>
              <a:defRPr sz="2400">
                <a:latin typeface="TheSans UHH Regular"/>
                <a:cs typeface="TheSans UHH Regular"/>
              </a:defRPr>
            </a:lvl3pPr>
            <a:lvl4pPr marL="0" indent="0">
              <a:lnSpc>
                <a:spcPct val="100000"/>
              </a:lnSpc>
              <a:spcBef>
                <a:spcPts val="0"/>
              </a:spcBef>
              <a:spcAft>
                <a:spcPts val="0"/>
              </a:spcAft>
              <a:buClr>
                <a:srgbClr val="3B515B"/>
              </a:buClr>
              <a:buFont typeface="Wingdings" charset="2"/>
              <a:buNone/>
              <a:defRPr sz="2400">
                <a:latin typeface="TheSans UHH Regular"/>
                <a:cs typeface="TheSans UHH Regular"/>
              </a:defRPr>
            </a:lvl4pPr>
            <a:lvl5pPr marL="0" indent="0">
              <a:lnSpc>
                <a:spcPct val="100000"/>
              </a:lnSpc>
              <a:spcBef>
                <a:spcPts val="0"/>
              </a:spcBef>
              <a:spcAft>
                <a:spcPts val="0"/>
              </a:spcAft>
              <a:buClr>
                <a:srgbClr val="3B515B"/>
              </a:buClr>
              <a:buFont typeface="Wingdings" charset="2"/>
              <a:buNone/>
              <a:defRPr sz="2400">
                <a:latin typeface="TheSans UHH Regular"/>
                <a:cs typeface="TheSans UHH Regular"/>
              </a:defRPr>
            </a:lvl5pPr>
            <a:lvl6pPr>
              <a:defRPr sz="1600"/>
            </a:lvl6pPr>
            <a:lvl7pPr>
              <a:defRPr sz="1600"/>
            </a:lvl7pPr>
            <a:lvl8pPr>
              <a:defRPr sz="1600"/>
            </a:lvl8pPr>
            <a:lvl9pPr>
              <a:defRPr sz="1600"/>
            </a:lvl9pPr>
          </a:lstStyle>
          <a:p>
            <a:pPr marL="0" marR="0" lvl="0" indent="0" algn="l" defTabSz="457200" rtl="0" eaLnBrk="1" fontAlgn="auto" latinLnBrk="0" hangingPunct="1">
              <a:lnSpc>
                <a:spcPct val="100000"/>
              </a:lnSpc>
              <a:spcBef>
                <a:spcPts val="0"/>
              </a:spcBef>
              <a:spcAft>
                <a:spcPts val="0"/>
              </a:spcAft>
              <a:buClr>
                <a:srgbClr val="3B515B"/>
              </a:buClr>
              <a:buSzTx/>
              <a:buFont typeface="Wingdings" charset="2"/>
              <a:buNone/>
              <a:tabLst/>
              <a:defRPr/>
            </a:pPr>
            <a:r>
              <a:rPr lang="de-DE" dirty="0"/>
              <a:t>ACHTUNG: Diese Folie ist ausschließlich für den Textversand gedacht, nicht für die Präsentation am </a:t>
            </a:r>
            <a:r>
              <a:rPr lang="de-DE" dirty="0" err="1"/>
              <a:t>Beamer</a:t>
            </a:r>
            <a:r>
              <a:rPr lang="de-DE" dirty="0"/>
              <a:t>! </a:t>
            </a:r>
          </a:p>
          <a:p>
            <a:pPr marL="0" marR="0" lvl="0" indent="0" algn="l" defTabSz="457200" rtl="0" eaLnBrk="1" fontAlgn="auto" latinLnBrk="0" hangingPunct="1">
              <a:lnSpc>
                <a:spcPct val="100000"/>
              </a:lnSpc>
              <a:spcBef>
                <a:spcPts val="0"/>
              </a:spcBef>
              <a:spcAft>
                <a:spcPts val="0"/>
              </a:spcAft>
              <a:buClr>
                <a:srgbClr val="3B515B"/>
              </a:buClr>
              <a:buSzTx/>
              <a:buFont typeface="Wingdings" charset="2"/>
              <a:buNone/>
              <a:tabLst/>
              <a:defRPr/>
            </a:pPr>
            <a:endParaRPr lang="de-DE" dirty="0"/>
          </a:p>
          <a:p>
            <a:pPr marL="0" marR="0" lvl="0" indent="0" algn="l" defTabSz="457200" rtl="0" eaLnBrk="1" fontAlgn="auto" latinLnBrk="0" hangingPunct="1">
              <a:lnSpc>
                <a:spcPct val="100000"/>
              </a:lnSpc>
              <a:spcBef>
                <a:spcPts val="0"/>
              </a:spcBef>
              <a:spcAft>
                <a:spcPts val="0"/>
              </a:spcAft>
              <a:buClr>
                <a:srgbClr val="3B515B"/>
              </a:buClr>
              <a:buSzTx/>
              <a:buFont typeface="Wingdings" charset="2"/>
              <a:buNone/>
              <a:tabLst/>
              <a:defRPr/>
            </a:pPr>
            <a:r>
              <a:rPr lang="de-DE" dirty="0"/>
              <a:t>Dies ist ein </a:t>
            </a:r>
            <a:r>
              <a:rPr lang="de-DE" dirty="0" err="1"/>
              <a:t>Typoblindtext</a:t>
            </a:r>
            <a:r>
              <a:rPr lang="de-DE" dirty="0"/>
              <a:t>. An ihm kann man sehen, ob alle Buchstaben da sind und wie sie aussehen. Manchmal benutzt man Worte wie </a:t>
            </a:r>
            <a:r>
              <a:rPr lang="de-DE" dirty="0" err="1"/>
              <a:t>Hamburgefonts</a:t>
            </a:r>
            <a:r>
              <a:rPr lang="de-DE" dirty="0"/>
              <a:t>, </a:t>
            </a:r>
            <a:r>
              <a:rPr lang="de-DE" dirty="0" err="1"/>
              <a:t>Rafgenduks</a:t>
            </a:r>
            <a:r>
              <a:rPr lang="de-DE" dirty="0"/>
              <a:t> oder </a:t>
            </a:r>
            <a:r>
              <a:rPr lang="de-DE" dirty="0" err="1"/>
              <a:t>Handgloves</a:t>
            </a:r>
            <a:r>
              <a:rPr lang="de-DE" dirty="0"/>
              <a:t>, um Schriften zu testen. Manchmal Sätze, die alle Buchstaben des Alphabets enthalten - man nennt diese Sätze »</a:t>
            </a:r>
            <a:r>
              <a:rPr lang="de-DE" dirty="0" err="1"/>
              <a:t>Pangrams</a:t>
            </a:r>
            <a:r>
              <a:rPr lang="de-DE" dirty="0"/>
              <a:t>«. Sehr bekannt ist dieser: The quick </a:t>
            </a:r>
            <a:r>
              <a:rPr lang="de-DE" dirty="0" err="1"/>
              <a:t>brown</a:t>
            </a:r>
            <a:r>
              <a:rPr lang="de-DE" dirty="0"/>
              <a:t> </a:t>
            </a:r>
            <a:r>
              <a:rPr lang="de-DE" dirty="0" err="1"/>
              <a:t>fox</a:t>
            </a:r>
            <a:r>
              <a:rPr lang="de-DE" dirty="0"/>
              <a:t> </a:t>
            </a:r>
            <a:r>
              <a:rPr lang="de-DE" dirty="0" err="1"/>
              <a:t>jumps</a:t>
            </a:r>
            <a:r>
              <a:rPr lang="de-DE" dirty="0"/>
              <a:t> </a:t>
            </a:r>
            <a:r>
              <a:rPr lang="de-DE" dirty="0" err="1"/>
              <a:t>over</a:t>
            </a:r>
            <a:r>
              <a:rPr lang="de-DE" dirty="0"/>
              <a:t> </a:t>
            </a:r>
            <a:r>
              <a:rPr lang="de-DE" dirty="0" err="1"/>
              <a:t>the</a:t>
            </a:r>
            <a:r>
              <a:rPr lang="de-DE" dirty="0"/>
              <a:t> </a:t>
            </a:r>
            <a:r>
              <a:rPr lang="de-DE" dirty="0" err="1"/>
              <a:t>lazy</a:t>
            </a:r>
            <a:r>
              <a:rPr lang="de-DE" dirty="0"/>
              <a:t> </a:t>
            </a:r>
            <a:r>
              <a:rPr lang="de-DE" dirty="0" err="1"/>
              <a:t>old</a:t>
            </a:r>
            <a:r>
              <a:rPr lang="de-DE" dirty="0"/>
              <a:t> </a:t>
            </a:r>
            <a:r>
              <a:rPr lang="de-DE" dirty="0" err="1"/>
              <a:t>dog</a:t>
            </a:r>
            <a:r>
              <a:rPr lang="de-DE" dirty="0"/>
              <a:t>. Oft werden in </a:t>
            </a:r>
            <a:r>
              <a:rPr lang="de-DE" dirty="0" err="1"/>
              <a:t>Typoblindtexte</a:t>
            </a:r>
            <a:r>
              <a:rPr lang="de-DE" dirty="0"/>
              <a:t> auch fremdsprachige Satzteile eingebaut (AVAIL® </a:t>
            </a:r>
            <a:r>
              <a:rPr lang="de-DE" dirty="0" err="1"/>
              <a:t>and</a:t>
            </a:r>
            <a:r>
              <a:rPr lang="de-DE" dirty="0"/>
              <a:t> </a:t>
            </a:r>
            <a:r>
              <a:rPr lang="de-DE" dirty="0" err="1"/>
              <a:t>Wefox</a:t>
            </a:r>
            <a:r>
              <a:rPr lang="de-DE" dirty="0"/>
              <a:t>™ </a:t>
            </a:r>
            <a:r>
              <a:rPr lang="de-DE" dirty="0" err="1"/>
              <a:t>are</a:t>
            </a:r>
            <a:r>
              <a:rPr lang="de-DE" dirty="0"/>
              <a:t> </a:t>
            </a:r>
            <a:r>
              <a:rPr lang="de-DE" dirty="0" err="1"/>
              <a:t>testing</a:t>
            </a:r>
            <a:r>
              <a:rPr lang="de-DE" dirty="0"/>
              <a:t> </a:t>
            </a:r>
            <a:r>
              <a:rPr lang="de-DE" dirty="0" err="1"/>
              <a:t>aussi</a:t>
            </a:r>
            <a:r>
              <a:rPr lang="de-DE" dirty="0"/>
              <a:t> la </a:t>
            </a:r>
            <a:r>
              <a:rPr lang="de-DE" dirty="0" err="1"/>
              <a:t>Kerning</a:t>
            </a:r>
            <a:r>
              <a:rPr lang="de-DE" dirty="0"/>
              <a:t>), um die Wirkung in anderen Sprachen zu testen. In Lateinisch sieht zum Beispiel fast jede Schrift gut aus. </a:t>
            </a:r>
            <a:r>
              <a:rPr lang="de-DE" dirty="0" err="1"/>
              <a:t>Quod</a:t>
            </a:r>
            <a:r>
              <a:rPr lang="de-DE" dirty="0"/>
              <a:t> </a:t>
            </a:r>
            <a:r>
              <a:rPr lang="de-DE" dirty="0" err="1"/>
              <a:t>erat</a:t>
            </a:r>
            <a:r>
              <a:rPr lang="de-DE" dirty="0"/>
              <a:t> </a:t>
            </a:r>
            <a:r>
              <a:rPr lang="de-DE" dirty="0" err="1"/>
              <a:t>demonstrandum</a:t>
            </a:r>
            <a:r>
              <a:rPr lang="de-DE" dirty="0"/>
              <a:t>. Seit 1975 fehlen in den meisten Testtexten die Zahlen, weswegen nach </a:t>
            </a:r>
            <a:r>
              <a:rPr lang="de-DE" dirty="0" err="1"/>
              <a:t>TypoGb</a:t>
            </a:r>
            <a:r>
              <a:rPr lang="de-DE" dirty="0"/>
              <a:t>. 204 § ab dem Jahr 2034 Zahlen in 86 der Texte zur Pflicht werden. Nichteinhaltung wird mit bis zu 245 € oder 368 $ bestraft. Genauso wichtig in sind mittlerweile auch </a:t>
            </a:r>
            <a:r>
              <a:rPr lang="de-DE" dirty="0" err="1"/>
              <a:t>Âçcèñtë</a:t>
            </a:r>
            <a:r>
              <a:rPr lang="de-DE" dirty="0"/>
              <a:t>, die in neueren Schriften aber fast immer enthalten sind. Ein wichtiges aber schwierig zu integrierendes Feld sind </a:t>
            </a:r>
            <a:r>
              <a:rPr lang="de-DE" dirty="0" err="1"/>
              <a:t>OpenType</a:t>
            </a:r>
            <a:r>
              <a:rPr lang="de-DE" dirty="0"/>
              <a:t>-Funktionalitäten. Je nach Software und Voreinstellungen können eingebaute Kapitälchen, </a:t>
            </a:r>
            <a:r>
              <a:rPr lang="de-DE" dirty="0" err="1"/>
              <a:t>Kerning</a:t>
            </a:r>
            <a:r>
              <a:rPr lang="de-DE" dirty="0"/>
              <a:t> oder Ligaturen (sehr pfiffig) nicht richtig dargestellt </a:t>
            </a:r>
            <a:r>
              <a:rPr lang="de-DE" dirty="0" err="1"/>
              <a:t>werden.Dies</a:t>
            </a:r>
            <a:r>
              <a:rPr lang="de-DE" dirty="0"/>
              <a:t> ist ein </a:t>
            </a:r>
            <a:r>
              <a:rPr lang="de-DE" dirty="0" err="1"/>
              <a:t>Typoblindtext</a:t>
            </a:r>
            <a:r>
              <a:rPr lang="de-DE" dirty="0"/>
              <a:t>. An ihm kann man sehen, ob alle Buchstaben da sind und wie sie aussehen. Manchmal benutzt man Worte wie </a:t>
            </a:r>
            <a:r>
              <a:rPr lang="de-DE" dirty="0" err="1"/>
              <a:t>Hamburgefonts</a:t>
            </a:r>
            <a:r>
              <a:rPr lang="de-DE" dirty="0"/>
              <a:t>, </a:t>
            </a:r>
            <a:r>
              <a:rPr lang="de-DE" dirty="0" err="1"/>
              <a:t>Rafgenduks</a:t>
            </a:r>
            <a:r>
              <a:rPr lang="de-DE" dirty="0"/>
              <a:t> Dies ist ein </a:t>
            </a:r>
            <a:r>
              <a:rPr lang="de-DE" dirty="0" err="1"/>
              <a:t>Typoblindtext</a:t>
            </a:r>
            <a:r>
              <a:rPr lang="de-DE" dirty="0"/>
              <a:t>. An ihm kann man sehen, ob alle Buchstaben da sind und wie sie aussehen. Manchmal benutzt man Worte wie </a:t>
            </a:r>
            <a:r>
              <a:rPr lang="de-DE" dirty="0" err="1"/>
              <a:t>Hamburgefonts</a:t>
            </a:r>
            <a:r>
              <a:rPr lang="de-DE" dirty="0"/>
              <a:t>, </a:t>
            </a:r>
            <a:r>
              <a:rPr lang="de-DE" dirty="0" err="1"/>
              <a:t>Rafgenduks</a:t>
            </a:r>
            <a:r>
              <a:rPr lang="de-DE" dirty="0"/>
              <a:t> oder </a:t>
            </a:r>
            <a:r>
              <a:rPr lang="de-DE" dirty="0" err="1"/>
              <a:t>Handgloves</a:t>
            </a:r>
            <a:r>
              <a:rPr lang="de-DE" dirty="0"/>
              <a:t>, um Schriften zu testen. Manchmal Sätze, die alle Buchstaben des Alphabets enthalten - man nennt diese Sätze »</a:t>
            </a:r>
            <a:r>
              <a:rPr lang="de-DE" dirty="0" err="1"/>
              <a:t>Pangrams</a:t>
            </a:r>
            <a:r>
              <a:rPr lang="de-DE" dirty="0"/>
              <a:t>«. Sehr bekannt ist dieser: The quick </a:t>
            </a:r>
            <a:r>
              <a:rPr lang="de-DE" dirty="0" err="1"/>
              <a:t>brown</a:t>
            </a:r>
            <a:r>
              <a:rPr lang="de-DE" dirty="0"/>
              <a:t> </a:t>
            </a:r>
            <a:r>
              <a:rPr lang="de-DE" dirty="0" err="1"/>
              <a:t>fox</a:t>
            </a:r>
            <a:r>
              <a:rPr lang="de-DE" dirty="0"/>
              <a:t> </a:t>
            </a:r>
            <a:r>
              <a:rPr lang="de-DE" dirty="0" err="1"/>
              <a:t>jumps</a:t>
            </a:r>
            <a:r>
              <a:rPr lang="de-DE" dirty="0"/>
              <a:t> </a:t>
            </a:r>
            <a:r>
              <a:rPr lang="de-DE" dirty="0" err="1"/>
              <a:t>over</a:t>
            </a:r>
            <a:r>
              <a:rPr lang="de-DE" dirty="0"/>
              <a:t> </a:t>
            </a:r>
            <a:r>
              <a:rPr lang="de-DE" dirty="0" err="1"/>
              <a:t>the</a:t>
            </a:r>
            <a:r>
              <a:rPr lang="de-DE" dirty="0"/>
              <a:t> </a:t>
            </a:r>
            <a:r>
              <a:rPr lang="de-DE" dirty="0" err="1"/>
              <a:t>lazy</a:t>
            </a:r>
            <a:r>
              <a:rPr lang="de-DE" dirty="0"/>
              <a:t> </a:t>
            </a:r>
            <a:r>
              <a:rPr lang="de-DE" dirty="0" err="1"/>
              <a:t>old</a:t>
            </a:r>
            <a:r>
              <a:rPr lang="de-DE" dirty="0"/>
              <a:t> </a:t>
            </a:r>
            <a:r>
              <a:rPr lang="de-DE" dirty="0" err="1"/>
              <a:t>dog</a:t>
            </a:r>
            <a:r>
              <a:rPr lang="de-DE" dirty="0"/>
              <a:t>. Oft werden in </a:t>
            </a:r>
            <a:r>
              <a:rPr lang="de-DE" dirty="0" err="1"/>
              <a:t>Typoblindtexte</a:t>
            </a:r>
            <a:r>
              <a:rPr lang="de-DE" dirty="0"/>
              <a:t> auch</a:t>
            </a:r>
          </a:p>
        </p:txBody>
      </p:sp>
      <p:sp>
        <p:nvSpPr>
          <p:cNvPr id="7" name="Datumsplatzhalter 6"/>
          <p:cNvSpPr>
            <a:spLocks noGrp="1"/>
          </p:cNvSpPr>
          <p:nvPr>
            <p:ph type="dt" sz="half" idx="10"/>
          </p:nvPr>
        </p:nvSpPr>
        <p:spPr/>
        <p:txBody>
          <a:bodyPr/>
          <a:lstStyle/>
          <a:p>
            <a:fld id="{60E2A5F7-5432-C940-8998-969556BAB78E}" type="datetime1">
              <a:rPr lang="de-DE" smtClean="0">
                <a:solidFill>
                  <a:prstClr val="black"/>
                </a:solidFill>
              </a:rPr>
              <a:pPr/>
              <a:t>10.10.2022</a:t>
            </a:fld>
            <a:endParaRPr lang="de-DE">
              <a:solidFill>
                <a:prstClr val="black"/>
              </a:solidFill>
            </a:endParaRPr>
          </a:p>
        </p:txBody>
      </p:sp>
      <p:sp>
        <p:nvSpPr>
          <p:cNvPr id="8" name="Fußzeilenplatzhalter 7"/>
          <p:cNvSpPr>
            <a:spLocks noGrp="1"/>
          </p:cNvSpPr>
          <p:nvPr>
            <p:ph type="ftr" sz="quarter" idx="11"/>
          </p:nvPr>
        </p:nvSpPr>
        <p:spPr>
          <a:xfrm>
            <a:off x="1090788" y="6442393"/>
            <a:ext cx="4522788" cy="365125"/>
          </a:xfrm>
          <a:prstGeom prst="rect">
            <a:avLst/>
          </a:prstGeom>
        </p:spPr>
        <p:txBody>
          <a:bodyPr/>
          <a:lstStyle/>
          <a:p>
            <a:r>
              <a:rPr lang="de-DE"/>
              <a:t>|  Fußzeile Blindtext, Name des Professors</a:t>
            </a:r>
            <a:endParaRPr lang="de-DE" dirty="0"/>
          </a:p>
        </p:txBody>
      </p:sp>
      <p:sp>
        <p:nvSpPr>
          <p:cNvPr id="9" name="Foliennummernplatzhalter 8"/>
          <p:cNvSpPr>
            <a:spLocks noGrp="1"/>
          </p:cNvSpPr>
          <p:nvPr>
            <p:ph type="sldNum" sz="quarter" idx="12"/>
          </p:nvPr>
        </p:nvSpPr>
        <p:spPr>
          <a:xfrm>
            <a:off x="7296904" y="6442393"/>
            <a:ext cx="1389896" cy="365125"/>
          </a:xfrm>
          <a:prstGeom prst="rect">
            <a:avLst/>
          </a:prstGeom>
        </p:spPr>
        <p:txBody>
          <a:bodyPr/>
          <a:lstStyle/>
          <a:p>
            <a:fld id="{43F0430C-3290-2846-9C5E-237D45BC81A9}" type="slidenum">
              <a:rPr lang="de-DE" smtClean="0"/>
              <a:pPr/>
              <a:t>‹Nr.›</a:t>
            </a:fld>
            <a:endParaRPr lang="de-DE"/>
          </a:p>
        </p:txBody>
      </p:sp>
      <p:sp>
        <p:nvSpPr>
          <p:cNvPr id="10" name="Textplatzhalter 2"/>
          <p:cNvSpPr>
            <a:spLocks noGrp="1"/>
          </p:cNvSpPr>
          <p:nvPr>
            <p:ph type="body" idx="1" hasCustomPrompt="1"/>
          </p:nvPr>
        </p:nvSpPr>
        <p:spPr>
          <a:xfrm>
            <a:off x="457200" y="1826635"/>
            <a:ext cx="8229600" cy="630708"/>
          </a:xfrm>
          <a:prstGeom prst="rect">
            <a:avLst/>
          </a:prstGeom>
        </p:spPr>
        <p:txBody>
          <a:bodyPr lIns="0" tIns="0" anchor="t" anchorCtr="0"/>
          <a:lstStyle>
            <a:lvl1pPr marL="0" indent="0">
              <a:lnSpc>
                <a:spcPts val="2200"/>
              </a:lnSpc>
              <a:spcBef>
                <a:spcPts val="0"/>
              </a:spcBef>
              <a:buNone/>
              <a:defRPr sz="1800" b="0" i="0" baseline="0">
                <a:latin typeface="TheSans UHH Bold Caps"/>
                <a:cs typeface="TheSans UHH Bold Cap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Manchmal Sätze, die alle Buchstaben des Alphabets enthalten man nennt diese Sätze </a:t>
            </a:r>
            <a:r>
              <a:rPr lang="de-DE" dirty="0" err="1"/>
              <a:t>Pangrams</a:t>
            </a:r>
            <a:r>
              <a:rPr lang="de-DE" dirty="0"/>
              <a:t>. Sehr bekannt ist dieser</a:t>
            </a:r>
          </a:p>
        </p:txBody>
      </p:sp>
    </p:spTree>
    <p:extLst>
      <p:ext uri="{BB962C8B-B14F-4D97-AF65-F5344CB8AC3E}">
        <p14:creationId xmlns:p14="http://schemas.microsoft.com/office/powerpoint/2010/main" val="2136453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673C9C93-BA22-46C4-91CF-51AE0903A684}" type="datetimeFigureOut">
              <a:rPr lang="de-DE" smtClean="0"/>
              <a:t>10.10.2022</a:t>
            </a:fld>
            <a:endParaRPr lang="de-DE"/>
          </a:p>
        </p:txBody>
      </p:sp>
      <p:sp>
        <p:nvSpPr>
          <p:cNvPr id="5" name="Fußzeilenplatzhalter 4"/>
          <p:cNvSpPr>
            <a:spLocks noGrp="1"/>
          </p:cNvSpPr>
          <p:nvPr>
            <p:ph type="ftr" sz="quarter" idx="11"/>
          </p:nvPr>
        </p:nvSpPr>
        <p:spPr>
          <a:xfrm>
            <a:off x="1090788" y="6442393"/>
            <a:ext cx="4522788"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7296904" y="6442393"/>
            <a:ext cx="1389896" cy="365125"/>
          </a:xfrm>
          <a:prstGeom prst="rect">
            <a:avLst/>
          </a:prstGeom>
        </p:spPr>
        <p:txBody>
          <a:bodyPr/>
          <a:lstStyle/>
          <a:p>
            <a:fld id="{93CDC840-B5BE-4609-8ACB-953491D68C55}" type="slidenum">
              <a:rPr lang="de-DE" smtClean="0"/>
              <a:t>‹Nr.›</a:t>
            </a:fld>
            <a:endParaRPr lang="de-DE"/>
          </a:p>
        </p:txBody>
      </p:sp>
    </p:spTree>
    <p:extLst>
      <p:ext uri="{BB962C8B-B14F-4D97-AF65-F5344CB8AC3E}">
        <p14:creationId xmlns:p14="http://schemas.microsoft.com/office/powerpoint/2010/main" val="4127286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673C9C93-BA22-46C4-91CF-51AE0903A684}" type="datetimeFigureOut">
              <a:rPr lang="de-DE" smtClean="0"/>
              <a:t>10.10.2022</a:t>
            </a:fld>
            <a:endParaRPr lang="de-DE"/>
          </a:p>
        </p:txBody>
      </p:sp>
      <p:sp>
        <p:nvSpPr>
          <p:cNvPr id="5" name="Fußzeilenplatzhalter 4"/>
          <p:cNvSpPr>
            <a:spLocks noGrp="1"/>
          </p:cNvSpPr>
          <p:nvPr>
            <p:ph type="ftr" sz="quarter" idx="11"/>
          </p:nvPr>
        </p:nvSpPr>
        <p:spPr>
          <a:xfrm>
            <a:off x="1090788" y="6442393"/>
            <a:ext cx="4522788" cy="365125"/>
          </a:xfrm>
          <a:prstGeom prst="rect">
            <a:avLst/>
          </a:prstGeom>
        </p:spPr>
        <p:txBody>
          <a:bodyPr/>
          <a:lstStyle/>
          <a:p>
            <a:endParaRPr lang="de-DE" dirty="0"/>
          </a:p>
        </p:txBody>
      </p:sp>
      <p:sp>
        <p:nvSpPr>
          <p:cNvPr id="6" name="Foliennummernplatzhalter 5"/>
          <p:cNvSpPr>
            <a:spLocks noGrp="1"/>
          </p:cNvSpPr>
          <p:nvPr>
            <p:ph type="sldNum" sz="quarter" idx="12"/>
          </p:nvPr>
        </p:nvSpPr>
        <p:spPr>
          <a:xfrm>
            <a:off x="7296904" y="6442393"/>
            <a:ext cx="1389896" cy="365125"/>
          </a:xfrm>
          <a:prstGeom prst="rect">
            <a:avLst/>
          </a:prstGeom>
        </p:spPr>
        <p:txBody>
          <a:bodyPr/>
          <a:lstStyle/>
          <a:p>
            <a:fld id="{93CDC840-B5BE-4609-8ACB-953491D68C55}" type="slidenum">
              <a:rPr lang="de-DE" smtClean="0"/>
              <a:t>‹Nr.›</a:t>
            </a:fld>
            <a:endParaRPr lang="de-DE"/>
          </a:p>
        </p:txBody>
      </p:sp>
    </p:spTree>
    <p:extLst>
      <p:ext uri="{BB962C8B-B14F-4D97-AF65-F5344CB8AC3E}">
        <p14:creationId xmlns:p14="http://schemas.microsoft.com/office/powerpoint/2010/main" val="3624340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a_Titelfolie ein Bild">
    <p:spTree>
      <p:nvGrpSpPr>
        <p:cNvPr id="1" name=""/>
        <p:cNvGrpSpPr/>
        <p:nvPr/>
      </p:nvGrpSpPr>
      <p:grpSpPr>
        <a:xfrm>
          <a:off x="0" y="0"/>
          <a:ext cx="0" cy="0"/>
          <a:chOff x="0" y="0"/>
          <a:chExt cx="0" cy="0"/>
        </a:xfrm>
      </p:grpSpPr>
      <p:sp>
        <p:nvSpPr>
          <p:cNvPr id="6" name="Rechteck 5"/>
          <p:cNvSpPr/>
          <p:nvPr userDrawn="1"/>
        </p:nvSpPr>
        <p:spPr>
          <a:xfrm>
            <a:off x="0" y="1326806"/>
            <a:ext cx="9144000" cy="55311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Bildplatzhalter 9"/>
          <p:cNvSpPr>
            <a:spLocks noGrp="1"/>
          </p:cNvSpPr>
          <p:nvPr>
            <p:ph type="pic" sz="quarter" idx="14"/>
          </p:nvPr>
        </p:nvSpPr>
        <p:spPr>
          <a:xfrm>
            <a:off x="0" y="1479550"/>
            <a:ext cx="9144000" cy="4916632"/>
          </a:xfrm>
          <a:prstGeom prst="rect">
            <a:avLst/>
          </a:prstGeom>
          <a:blipFill rotWithShape="1">
            <a:blip r:embed="rId2"/>
            <a:srcRect/>
            <a:stretch>
              <a:fillRect/>
            </a:stretch>
          </a:blipFill>
          <a:ln>
            <a:noFill/>
          </a:ln>
        </p:spPr>
        <p:txBody>
          <a:bodyPr vert="horz" tIns="108000"/>
          <a:lstStyle/>
          <a:p>
            <a:endParaRPr lang="de-DE" dirty="0"/>
          </a:p>
        </p:txBody>
      </p:sp>
      <p:sp>
        <p:nvSpPr>
          <p:cNvPr id="21" name="Inhaltsplatzhalter 20"/>
          <p:cNvSpPr>
            <a:spLocks noGrp="1"/>
          </p:cNvSpPr>
          <p:nvPr>
            <p:ph sz="quarter" idx="12" hasCustomPrompt="1"/>
          </p:nvPr>
        </p:nvSpPr>
        <p:spPr>
          <a:xfrm>
            <a:off x="342001" y="4425480"/>
            <a:ext cx="6098914" cy="1181873"/>
          </a:xfrm>
          <a:prstGeom prst="rect">
            <a:avLst/>
          </a:prstGeom>
        </p:spPr>
        <p:txBody>
          <a:bodyPr vert="horz" tIns="46800"/>
          <a:lstStyle>
            <a:lvl1pPr marL="0" indent="0">
              <a:lnSpc>
                <a:spcPts val="4400"/>
              </a:lnSpc>
              <a:spcBef>
                <a:spcPts val="0"/>
              </a:spcBef>
              <a:buNone/>
              <a:defRPr sz="4000" b="0" i="0">
                <a:solidFill>
                  <a:schemeClr val="bg1"/>
                </a:solidFill>
                <a:latin typeface="TheSans UHH Bold Caps"/>
                <a:cs typeface="TheSans UHH Bold Caps"/>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Dies ist ein </a:t>
            </a:r>
            <a:r>
              <a:rPr lang="de-DE" dirty="0" err="1"/>
              <a:t>Typoblindtext</a:t>
            </a:r>
            <a:br>
              <a:rPr lang="de-DE" dirty="0"/>
            </a:br>
            <a:r>
              <a:rPr lang="de-DE" dirty="0"/>
              <a:t>An ihm kann man sehen</a:t>
            </a:r>
          </a:p>
        </p:txBody>
      </p:sp>
      <p:sp>
        <p:nvSpPr>
          <p:cNvPr id="23" name="Textplatzhalter 22"/>
          <p:cNvSpPr>
            <a:spLocks noGrp="1"/>
          </p:cNvSpPr>
          <p:nvPr>
            <p:ph type="body" sz="quarter" idx="13" hasCustomPrompt="1"/>
          </p:nvPr>
        </p:nvSpPr>
        <p:spPr>
          <a:xfrm>
            <a:off x="341314" y="3944230"/>
            <a:ext cx="6099602" cy="481013"/>
          </a:xfrm>
          <a:prstGeom prst="rect">
            <a:avLst/>
          </a:prstGeom>
        </p:spPr>
        <p:txBody>
          <a:bodyPr vert="horz"/>
          <a:lstStyle>
            <a:lvl1pPr marL="0" indent="0">
              <a:buNone/>
              <a:defRPr sz="2000" b="0" i="0">
                <a:solidFill>
                  <a:schemeClr val="bg1"/>
                </a:solidFill>
                <a:latin typeface="TheSans UHH Bold Caps"/>
                <a:cs typeface="TheSans UHH Bold Caps"/>
              </a:defRPr>
            </a:lvl1pPr>
          </a:lstStyle>
          <a:p>
            <a:pPr lvl="0"/>
            <a:r>
              <a:rPr lang="de-DE" dirty="0"/>
              <a:t>Name des Referenten</a:t>
            </a:r>
          </a:p>
        </p:txBody>
      </p:sp>
    </p:spTree>
    <p:extLst>
      <p:ext uri="{BB962C8B-B14F-4D97-AF65-F5344CB8AC3E}">
        <p14:creationId xmlns:p14="http://schemas.microsoft.com/office/powerpoint/2010/main" val="1250122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b_Titelfolie 2 Bilder">
    <p:spTree>
      <p:nvGrpSpPr>
        <p:cNvPr id="1" name=""/>
        <p:cNvGrpSpPr/>
        <p:nvPr/>
      </p:nvGrpSpPr>
      <p:grpSpPr>
        <a:xfrm>
          <a:off x="0" y="0"/>
          <a:ext cx="0" cy="0"/>
          <a:chOff x="0" y="0"/>
          <a:chExt cx="0" cy="0"/>
        </a:xfrm>
      </p:grpSpPr>
      <p:sp>
        <p:nvSpPr>
          <p:cNvPr id="26" name="Rechteck 25"/>
          <p:cNvSpPr/>
          <p:nvPr userDrawn="1"/>
        </p:nvSpPr>
        <p:spPr>
          <a:xfrm>
            <a:off x="0" y="1316924"/>
            <a:ext cx="9165896" cy="55410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de-DE">
              <a:solidFill>
                <a:prstClr val="white"/>
              </a:solidFill>
            </a:endParaRPr>
          </a:p>
        </p:txBody>
      </p:sp>
      <p:sp>
        <p:nvSpPr>
          <p:cNvPr id="3" name="Bildplatzhalter 2"/>
          <p:cNvSpPr>
            <a:spLocks noGrp="1"/>
          </p:cNvSpPr>
          <p:nvPr>
            <p:ph type="pic" sz="quarter" idx="14"/>
          </p:nvPr>
        </p:nvSpPr>
        <p:spPr>
          <a:xfrm>
            <a:off x="0" y="1479550"/>
            <a:ext cx="4512849" cy="4926013"/>
          </a:xfrm>
          <a:prstGeom prst="rect">
            <a:avLst/>
          </a:prstGeom>
          <a:blipFill rotWithShape="1">
            <a:blip r:embed="rId2"/>
            <a:srcRect/>
            <a:stretch>
              <a:fillRect r="-36435"/>
            </a:stretch>
          </a:blipFill>
        </p:spPr>
        <p:txBody>
          <a:bodyPr vert="horz"/>
          <a:lstStyle/>
          <a:p>
            <a:endParaRPr lang="de-DE" dirty="0"/>
          </a:p>
        </p:txBody>
      </p:sp>
      <p:sp>
        <p:nvSpPr>
          <p:cNvPr id="10" name="Bildplatzhalter 2"/>
          <p:cNvSpPr>
            <a:spLocks noGrp="1"/>
          </p:cNvSpPr>
          <p:nvPr>
            <p:ph type="pic" sz="quarter" idx="15"/>
          </p:nvPr>
        </p:nvSpPr>
        <p:spPr>
          <a:xfrm>
            <a:off x="4648548" y="1479550"/>
            <a:ext cx="4517348" cy="4926013"/>
          </a:xfrm>
          <a:prstGeom prst="rect">
            <a:avLst/>
          </a:prstGeom>
          <a:blipFill rotWithShape="1">
            <a:blip r:embed="rId3"/>
            <a:srcRect/>
            <a:stretch>
              <a:fillRect l="-1315"/>
            </a:stretch>
          </a:blipFill>
        </p:spPr>
        <p:txBody>
          <a:bodyPr vert="horz"/>
          <a:lstStyle/>
          <a:p>
            <a:endParaRPr lang="de-DE" dirty="0"/>
          </a:p>
        </p:txBody>
      </p:sp>
      <p:sp>
        <p:nvSpPr>
          <p:cNvPr id="11" name="Inhaltsplatzhalter 20"/>
          <p:cNvSpPr>
            <a:spLocks noGrp="1"/>
          </p:cNvSpPr>
          <p:nvPr>
            <p:ph sz="quarter" idx="12" hasCustomPrompt="1"/>
          </p:nvPr>
        </p:nvSpPr>
        <p:spPr>
          <a:xfrm>
            <a:off x="342000" y="4425480"/>
            <a:ext cx="3808307" cy="1181873"/>
          </a:xfrm>
          <a:prstGeom prst="rect">
            <a:avLst/>
          </a:prstGeom>
        </p:spPr>
        <p:txBody>
          <a:bodyPr vert="horz" tIns="46800"/>
          <a:lstStyle>
            <a:lvl1pPr marL="0" indent="0">
              <a:lnSpc>
                <a:spcPts val="4400"/>
              </a:lnSpc>
              <a:spcBef>
                <a:spcPts val="0"/>
              </a:spcBef>
              <a:buNone/>
              <a:defRPr sz="4000" b="0" i="0">
                <a:solidFill>
                  <a:schemeClr val="bg1"/>
                </a:solidFill>
                <a:latin typeface="TheSans UHH Bold Caps"/>
                <a:cs typeface="TheSans UHH Bold Caps"/>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das </a:t>
            </a:r>
            <a:r>
              <a:rPr lang="de-DE" dirty="0" err="1"/>
              <a:t>ökosystem</a:t>
            </a:r>
            <a:endParaRPr lang="de-DE" dirty="0"/>
          </a:p>
          <a:p>
            <a:pPr lvl="0"/>
            <a:r>
              <a:rPr lang="de-DE" dirty="0" err="1"/>
              <a:t>bersteinwald</a:t>
            </a:r>
            <a:endParaRPr lang="de-DE" dirty="0"/>
          </a:p>
        </p:txBody>
      </p:sp>
      <p:sp>
        <p:nvSpPr>
          <p:cNvPr id="12" name="Textplatzhalter 22"/>
          <p:cNvSpPr>
            <a:spLocks noGrp="1"/>
          </p:cNvSpPr>
          <p:nvPr>
            <p:ph type="body" sz="quarter" idx="13" hasCustomPrompt="1"/>
          </p:nvPr>
        </p:nvSpPr>
        <p:spPr>
          <a:xfrm>
            <a:off x="341314" y="3944230"/>
            <a:ext cx="3808994" cy="481013"/>
          </a:xfrm>
          <a:prstGeom prst="rect">
            <a:avLst/>
          </a:prstGeom>
        </p:spPr>
        <p:txBody>
          <a:bodyPr vert="horz"/>
          <a:lstStyle>
            <a:lvl1pPr marL="0" indent="0">
              <a:buNone/>
              <a:defRPr sz="2000" b="0" i="0">
                <a:solidFill>
                  <a:schemeClr val="bg1"/>
                </a:solidFill>
                <a:latin typeface="TheSans UHH Bold Caps"/>
                <a:cs typeface="TheSans UHH Bold Caps"/>
              </a:defRPr>
            </a:lvl1pPr>
          </a:lstStyle>
          <a:p>
            <a:pPr lvl="0"/>
            <a:r>
              <a:rPr lang="de-DE" dirty="0"/>
              <a:t>Name des Referenten</a:t>
            </a:r>
          </a:p>
        </p:txBody>
      </p:sp>
    </p:spTree>
    <p:extLst>
      <p:ext uri="{BB962C8B-B14F-4D97-AF65-F5344CB8AC3E}">
        <p14:creationId xmlns:p14="http://schemas.microsoft.com/office/powerpoint/2010/main" val="1635926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b_Titelfolie 2 Bilder">
    <p:spTree>
      <p:nvGrpSpPr>
        <p:cNvPr id="1" name=""/>
        <p:cNvGrpSpPr/>
        <p:nvPr/>
      </p:nvGrpSpPr>
      <p:grpSpPr>
        <a:xfrm>
          <a:off x="0" y="0"/>
          <a:ext cx="0" cy="0"/>
          <a:chOff x="0" y="0"/>
          <a:chExt cx="0" cy="0"/>
        </a:xfrm>
      </p:grpSpPr>
      <p:sp>
        <p:nvSpPr>
          <p:cNvPr id="26" name="Rechteck 25"/>
          <p:cNvSpPr/>
          <p:nvPr userDrawn="1"/>
        </p:nvSpPr>
        <p:spPr>
          <a:xfrm>
            <a:off x="0" y="1316924"/>
            <a:ext cx="9165896" cy="55410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Bildplatzhalter 2"/>
          <p:cNvSpPr>
            <a:spLocks noGrp="1"/>
          </p:cNvSpPr>
          <p:nvPr>
            <p:ph type="pic" sz="quarter" idx="14"/>
          </p:nvPr>
        </p:nvSpPr>
        <p:spPr>
          <a:xfrm>
            <a:off x="0" y="1479550"/>
            <a:ext cx="4512849" cy="4926013"/>
          </a:xfrm>
          <a:prstGeom prst="rect">
            <a:avLst/>
          </a:prstGeom>
          <a:blipFill rotWithShape="1">
            <a:blip r:embed="rId2"/>
            <a:srcRect/>
            <a:stretch>
              <a:fillRect r="-36435"/>
            </a:stretch>
          </a:blipFill>
        </p:spPr>
        <p:txBody>
          <a:bodyPr vert="horz"/>
          <a:lstStyle/>
          <a:p>
            <a:endParaRPr lang="de-DE" dirty="0"/>
          </a:p>
        </p:txBody>
      </p:sp>
      <p:sp>
        <p:nvSpPr>
          <p:cNvPr id="10" name="Bildplatzhalter 2"/>
          <p:cNvSpPr>
            <a:spLocks noGrp="1"/>
          </p:cNvSpPr>
          <p:nvPr>
            <p:ph type="pic" sz="quarter" idx="15"/>
          </p:nvPr>
        </p:nvSpPr>
        <p:spPr>
          <a:xfrm>
            <a:off x="4648548" y="1479550"/>
            <a:ext cx="4517348" cy="4926013"/>
          </a:xfrm>
          <a:prstGeom prst="rect">
            <a:avLst/>
          </a:prstGeom>
          <a:blipFill rotWithShape="1">
            <a:blip r:embed="rId3"/>
            <a:srcRect/>
            <a:stretch>
              <a:fillRect l="-1315"/>
            </a:stretch>
          </a:blipFill>
        </p:spPr>
        <p:txBody>
          <a:bodyPr vert="horz"/>
          <a:lstStyle/>
          <a:p>
            <a:endParaRPr lang="de-DE" dirty="0"/>
          </a:p>
        </p:txBody>
      </p:sp>
      <p:sp>
        <p:nvSpPr>
          <p:cNvPr id="11" name="Inhaltsplatzhalter 20"/>
          <p:cNvSpPr>
            <a:spLocks noGrp="1"/>
          </p:cNvSpPr>
          <p:nvPr>
            <p:ph sz="quarter" idx="12" hasCustomPrompt="1"/>
          </p:nvPr>
        </p:nvSpPr>
        <p:spPr>
          <a:xfrm>
            <a:off x="342000" y="4425480"/>
            <a:ext cx="3808307" cy="1181873"/>
          </a:xfrm>
          <a:prstGeom prst="rect">
            <a:avLst/>
          </a:prstGeom>
        </p:spPr>
        <p:txBody>
          <a:bodyPr vert="horz" tIns="46800"/>
          <a:lstStyle>
            <a:lvl1pPr marL="0" indent="0">
              <a:lnSpc>
                <a:spcPts val="4400"/>
              </a:lnSpc>
              <a:spcBef>
                <a:spcPts val="0"/>
              </a:spcBef>
              <a:buNone/>
              <a:defRPr sz="4000" b="0" i="0">
                <a:solidFill>
                  <a:schemeClr val="bg1"/>
                </a:solidFill>
                <a:latin typeface="TheSans UHH Bold Caps"/>
                <a:cs typeface="TheSans UHH Bold Caps"/>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das </a:t>
            </a:r>
            <a:r>
              <a:rPr lang="de-DE" dirty="0" err="1"/>
              <a:t>ökosystem</a:t>
            </a:r>
            <a:endParaRPr lang="de-DE" dirty="0"/>
          </a:p>
          <a:p>
            <a:pPr lvl="0"/>
            <a:r>
              <a:rPr lang="de-DE" dirty="0" err="1"/>
              <a:t>bersteinwald</a:t>
            </a:r>
            <a:endParaRPr lang="de-DE" dirty="0"/>
          </a:p>
        </p:txBody>
      </p:sp>
      <p:sp>
        <p:nvSpPr>
          <p:cNvPr id="12" name="Textplatzhalter 22"/>
          <p:cNvSpPr>
            <a:spLocks noGrp="1"/>
          </p:cNvSpPr>
          <p:nvPr>
            <p:ph type="body" sz="quarter" idx="13" hasCustomPrompt="1"/>
          </p:nvPr>
        </p:nvSpPr>
        <p:spPr>
          <a:xfrm>
            <a:off x="341314" y="3944230"/>
            <a:ext cx="3808994" cy="481013"/>
          </a:xfrm>
          <a:prstGeom prst="rect">
            <a:avLst/>
          </a:prstGeom>
        </p:spPr>
        <p:txBody>
          <a:bodyPr vert="horz"/>
          <a:lstStyle>
            <a:lvl1pPr marL="0" indent="0">
              <a:buNone/>
              <a:defRPr sz="2000" b="0" i="0">
                <a:solidFill>
                  <a:schemeClr val="bg1"/>
                </a:solidFill>
                <a:latin typeface="TheSans UHH Bold Caps"/>
                <a:cs typeface="TheSans UHH Bold Caps"/>
              </a:defRPr>
            </a:lvl1pPr>
          </a:lstStyle>
          <a:p>
            <a:pPr lvl="0"/>
            <a:r>
              <a:rPr lang="de-DE" dirty="0"/>
              <a:t>Name des Referenten</a:t>
            </a:r>
          </a:p>
        </p:txBody>
      </p:sp>
    </p:spTree>
    <p:extLst>
      <p:ext uri="{BB962C8B-B14F-4D97-AF65-F5344CB8AC3E}">
        <p14:creationId xmlns:p14="http://schemas.microsoft.com/office/powerpoint/2010/main" val="1635926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c_Titelfolie 3 Bilder">
    <p:spTree>
      <p:nvGrpSpPr>
        <p:cNvPr id="1" name=""/>
        <p:cNvGrpSpPr/>
        <p:nvPr/>
      </p:nvGrpSpPr>
      <p:grpSpPr>
        <a:xfrm>
          <a:off x="0" y="0"/>
          <a:ext cx="0" cy="0"/>
          <a:chOff x="0" y="0"/>
          <a:chExt cx="0" cy="0"/>
        </a:xfrm>
      </p:grpSpPr>
      <p:sp>
        <p:nvSpPr>
          <p:cNvPr id="7" name="Rechteck 6"/>
          <p:cNvSpPr/>
          <p:nvPr userDrawn="1"/>
        </p:nvSpPr>
        <p:spPr>
          <a:xfrm>
            <a:off x="0" y="1305166"/>
            <a:ext cx="9165896" cy="55528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Bildplatzhalter 2"/>
          <p:cNvSpPr>
            <a:spLocks noGrp="1"/>
          </p:cNvSpPr>
          <p:nvPr>
            <p:ph type="pic" sz="quarter" idx="14"/>
          </p:nvPr>
        </p:nvSpPr>
        <p:spPr>
          <a:xfrm>
            <a:off x="0" y="1479550"/>
            <a:ext cx="4512849" cy="4926013"/>
          </a:xfrm>
          <a:prstGeom prst="rect">
            <a:avLst/>
          </a:prstGeom>
          <a:blipFill rotWithShape="1">
            <a:blip r:embed="rId2"/>
            <a:srcRect/>
            <a:stretch>
              <a:fillRect r="-36435"/>
            </a:stretch>
          </a:blipFill>
        </p:spPr>
        <p:txBody>
          <a:bodyPr vert="horz"/>
          <a:lstStyle/>
          <a:p>
            <a:endParaRPr lang="de-DE" dirty="0"/>
          </a:p>
        </p:txBody>
      </p:sp>
      <p:sp>
        <p:nvSpPr>
          <p:cNvPr id="10" name="Bildplatzhalter 2"/>
          <p:cNvSpPr>
            <a:spLocks noGrp="1"/>
          </p:cNvSpPr>
          <p:nvPr>
            <p:ph type="pic" sz="quarter" idx="15"/>
          </p:nvPr>
        </p:nvSpPr>
        <p:spPr>
          <a:xfrm>
            <a:off x="4637550" y="1479550"/>
            <a:ext cx="4528346" cy="2401849"/>
          </a:xfrm>
          <a:prstGeom prst="rect">
            <a:avLst/>
          </a:prstGeom>
          <a:blipFill rotWithShape="1">
            <a:blip r:embed="rId3"/>
            <a:srcRect/>
            <a:stretch>
              <a:fillRect l="-1070" t="1" r="1" b="-2472"/>
            </a:stretch>
          </a:blipFill>
        </p:spPr>
        <p:txBody>
          <a:bodyPr vert="horz"/>
          <a:lstStyle/>
          <a:p>
            <a:endParaRPr lang="de-DE" dirty="0"/>
          </a:p>
        </p:txBody>
      </p:sp>
      <p:sp>
        <p:nvSpPr>
          <p:cNvPr id="9" name="Bildplatzhalter 2"/>
          <p:cNvSpPr>
            <a:spLocks noGrp="1"/>
          </p:cNvSpPr>
          <p:nvPr>
            <p:ph type="pic" sz="quarter" idx="16"/>
          </p:nvPr>
        </p:nvSpPr>
        <p:spPr>
          <a:xfrm>
            <a:off x="4637550" y="4009827"/>
            <a:ext cx="4528346" cy="2395736"/>
          </a:xfrm>
          <a:prstGeom prst="rect">
            <a:avLst/>
          </a:prstGeom>
          <a:blipFill rotWithShape="1">
            <a:blip r:embed="rId4"/>
            <a:srcRect/>
            <a:stretch>
              <a:fillRect l="-1070" t="-2769" r="1" b="4"/>
            </a:stretch>
          </a:blipFill>
        </p:spPr>
        <p:txBody>
          <a:bodyPr vert="horz"/>
          <a:lstStyle/>
          <a:p>
            <a:endParaRPr lang="de-DE" dirty="0"/>
          </a:p>
        </p:txBody>
      </p:sp>
      <p:sp>
        <p:nvSpPr>
          <p:cNvPr id="18" name="Inhaltsplatzhalter 20"/>
          <p:cNvSpPr>
            <a:spLocks noGrp="1"/>
          </p:cNvSpPr>
          <p:nvPr>
            <p:ph sz="quarter" idx="12" hasCustomPrompt="1"/>
          </p:nvPr>
        </p:nvSpPr>
        <p:spPr>
          <a:xfrm>
            <a:off x="342000" y="4425480"/>
            <a:ext cx="3808307" cy="1181873"/>
          </a:xfrm>
          <a:prstGeom prst="rect">
            <a:avLst/>
          </a:prstGeom>
        </p:spPr>
        <p:txBody>
          <a:bodyPr vert="horz" tIns="46800"/>
          <a:lstStyle>
            <a:lvl1pPr marL="0" indent="0">
              <a:lnSpc>
                <a:spcPts val="4400"/>
              </a:lnSpc>
              <a:spcBef>
                <a:spcPts val="0"/>
              </a:spcBef>
              <a:buNone/>
              <a:defRPr sz="4000" b="0" i="0">
                <a:solidFill>
                  <a:schemeClr val="bg1"/>
                </a:solidFill>
                <a:latin typeface="TheSans UHH Bold Caps"/>
                <a:cs typeface="TheSans UHH Bold Caps"/>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das </a:t>
            </a:r>
            <a:r>
              <a:rPr lang="de-DE" dirty="0" err="1"/>
              <a:t>ökosystem</a:t>
            </a:r>
            <a:endParaRPr lang="de-DE" dirty="0"/>
          </a:p>
          <a:p>
            <a:pPr lvl="0"/>
            <a:r>
              <a:rPr lang="de-DE" dirty="0" err="1"/>
              <a:t>bersteinwald</a:t>
            </a:r>
            <a:endParaRPr lang="de-DE" dirty="0"/>
          </a:p>
        </p:txBody>
      </p:sp>
      <p:sp>
        <p:nvSpPr>
          <p:cNvPr id="19" name="Textplatzhalter 22"/>
          <p:cNvSpPr>
            <a:spLocks noGrp="1"/>
          </p:cNvSpPr>
          <p:nvPr>
            <p:ph type="body" sz="quarter" idx="13" hasCustomPrompt="1"/>
          </p:nvPr>
        </p:nvSpPr>
        <p:spPr>
          <a:xfrm>
            <a:off x="341314" y="3944230"/>
            <a:ext cx="3808994" cy="481013"/>
          </a:xfrm>
          <a:prstGeom prst="rect">
            <a:avLst/>
          </a:prstGeom>
        </p:spPr>
        <p:txBody>
          <a:bodyPr vert="horz"/>
          <a:lstStyle>
            <a:lvl1pPr marL="0" indent="0">
              <a:buNone/>
              <a:defRPr sz="2000" b="0" i="0">
                <a:solidFill>
                  <a:schemeClr val="bg1"/>
                </a:solidFill>
                <a:latin typeface="TheSans UHH Bold Caps"/>
                <a:cs typeface="TheSans UHH Bold Caps"/>
              </a:defRPr>
            </a:lvl1pPr>
          </a:lstStyle>
          <a:p>
            <a:pPr lvl="0"/>
            <a:r>
              <a:rPr lang="de-DE" dirty="0"/>
              <a:t>Name des Referenten</a:t>
            </a:r>
          </a:p>
        </p:txBody>
      </p:sp>
    </p:spTree>
    <p:extLst>
      <p:ext uri="{BB962C8B-B14F-4D97-AF65-F5344CB8AC3E}">
        <p14:creationId xmlns:p14="http://schemas.microsoft.com/office/powerpoint/2010/main" val="31052004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d_Titelfolie Steingrau">
    <p:spTree>
      <p:nvGrpSpPr>
        <p:cNvPr id="1" name=""/>
        <p:cNvGrpSpPr/>
        <p:nvPr/>
      </p:nvGrpSpPr>
      <p:grpSpPr>
        <a:xfrm>
          <a:off x="0" y="0"/>
          <a:ext cx="0" cy="0"/>
          <a:chOff x="0" y="0"/>
          <a:chExt cx="0" cy="0"/>
        </a:xfrm>
      </p:grpSpPr>
      <p:sp>
        <p:nvSpPr>
          <p:cNvPr id="2" name="Rechteck 1"/>
          <p:cNvSpPr/>
          <p:nvPr userDrawn="1"/>
        </p:nvSpPr>
        <p:spPr>
          <a:xfrm>
            <a:off x="0" y="1463675"/>
            <a:ext cx="9144000" cy="4954891"/>
          </a:xfrm>
          <a:prstGeom prst="rect">
            <a:avLst/>
          </a:prstGeom>
          <a:solidFill>
            <a:srgbClr val="3B51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Textplatzhalter 4"/>
          <p:cNvSpPr>
            <a:spLocks noGrp="1"/>
          </p:cNvSpPr>
          <p:nvPr>
            <p:ph type="body" sz="quarter" idx="14" hasCustomPrompt="1"/>
          </p:nvPr>
        </p:nvSpPr>
        <p:spPr>
          <a:xfrm>
            <a:off x="6871986" y="756430"/>
            <a:ext cx="1822752" cy="145907"/>
          </a:xfrm>
          <a:prstGeom prst="rect">
            <a:avLst/>
          </a:prstGeom>
        </p:spPr>
        <p:txBody>
          <a:bodyPr vert="horz" lIns="0" tIns="0" rIns="0" bIns="0"/>
          <a:lstStyle>
            <a:lvl1pPr marL="0" indent="0">
              <a:buNone/>
              <a:defRPr sz="1050" b="0" i="0" kern="0" spc="90" baseline="0">
                <a:solidFill>
                  <a:schemeClr val="tx1"/>
                </a:solidFill>
                <a:latin typeface="TheSans UHH Bold Caps"/>
                <a:cs typeface="TheSans UHH Bold Caps"/>
              </a:defRPr>
            </a:lvl1pPr>
            <a:lvl2pPr marL="457200" indent="0">
              <a:buNone/>
              <a:defRPr sz="1600" b="0" i="0">
                <a:latin typeface="TheSans UHH Bold Caps"/>
                <a:cs typeface="TheSans UHH Bold Caps"/>
              </a:defRPr>
            </a:lvl2pPr>
            <a:lvl3pPr marL="914400" indent="0">
              <a:buNone/>
              <a:defRPr sz="1600" b="0" i="0">
                <a:latin typeface="TheSans UHH Bold Caps"/>
                <a:cs typeface="TheSans UHH Bold Caps"/>
              </a:defRPr>
            </a:lvl3pPr>
            <a:lvl4pPr marL="1371600" indent="0">
              <a:buNone/>
              <a:defRPr sz="1600" b="0" i="0">
                <a:latin typeface="TheSans UHH Bold Caps"/>
                <a:cs typeface="TheSans UHH Bold Caps"/>
              </a:defRPr>
            </a:lvl4pPr>
            <a:lvl5pPr marL="1828800" indent="0">
              <a:buNone/>
              <a:defRPr sz="1600" b="0" i="0">
                <a:latin typeface="TheSans UHH Bold Caps"/>
                <a:cs typeface="TheSans UHH Bold Caps"/>
              </a:defRPr>
            </a:lvl5pPr>
          </a:lstStyle>
          <a:p>
            <a:pPr lvl="0"/>
            <a:r>
              <a:rPr lang="de-DE" dirty="0"/>
              <a:t>Fakultät</a:t>
            </a:r>
          </a:p>
        </p:txBody>
      </p:sp>
      <p:sp>
        <p:nvSpPr>
          <p:cNvPr id="6" name="Textplatzhalter 4"/>
          <p:cNvSpPr>
            <a:spLocks noGrp="1"/>
          </p:cNvSpPr>
          <p:nvPr>
            <p:ph type="body" sz="quarter" idx="15" hasCustomPrompt="1"/>
          </p:nvPr>
        </p:nvSpPr>
        <p:spPr>
          <a:xfrm>
            <a:off x="6878336" y="902337"/>
            <a:ext cx="1816402" cy="168274"/>
          </a:xfrm>
          <a:prstGeom prst="rect">
            <a:avLst/>
          </a:prstGeom>
        </p:spPr>
        <p:txBody>
          <a:bodyPr vert="horz" lIns="0" tIns="0" rIns="0" bIns="0" anchor="b" anchorCtr="0"/>
          <a:lstStyle>
            <a:lvl1pPr marL="0" indent="0">
              <a:buNone/>
              <a:defRPr sz="1050" b="0" i="0" kern="0" spc="40" baseline="0">
                <a:solidFill>
                  <a:srgbClr val="009CD1"/>
                </a:solidFill>
                <a:latin typeface="TheSans UHH SemiLight Caps"/>
                <a:cs typeface="TheSans UHH SemiLight Caps"/>
              </a:defRPr>
            </a:lvl1pPr>
            <a:lvl2pPr marL="457200" indent="0">
              <a:buNone/>
              <a:defRPr sz="1600" b="0" i="0">
                <a:latin typeface="TheSans UHH Bold Caps"/>
                <a:cs typeface="TheSans UHH Bold Caps"/>
              </a:defRPr>
            </a:lvl2pPr>
            <a:lvl3pPr marL="914400" indent="0">
              <a:buNone/>
              <a:defRPr sz="1600" b="0" i="0">
                <a:latin typeface="TheSans UHH Bold Caps"/>
                <a:cs typeface="TheSans UHH Bold Caps"/>
              </a:defRPr>
            </a:lvl3pPr>
            <a:lvl4pPr marL="1371600" indent="0">
              <a:buNone/>
              <a:defRPr sz="1600" b="0" i="0">
                <a:latin typeface="TheSans UHH Bold Caps"/>
                <a:cs typeface="TheSans UHH Bold Caps"/>
              </a:defRPr>
            </a:lvl4pPr>
            <a:lvl5pPr marL="1828800" indent="0">
              <a:buNone/>
              <a:defRPr sz="1600" b="0" i="0">
                <a:latin typeface="TheSans UHH Bold Caps"/>
                <a:cs typeface="TheSans UHH Bold Caps"/>
              </a:defRPr>
            </a:lvl5pPr>
          </a:lstStyle>
          <a:p>
            <a:pPr lvl="0"/>
            <a:r>
              <a:rPr lang="de-DE" dirty="0"/>
              <a:t>für </a:t>
            </a:r>
            <a:r>
              <a:rPr lang="de-DE" dirty="0" err="1"/>
              <a:t>rechtswissenschaft</a:t>
            </a:r>
            <a:endParaRPr lang="de-DE" dirty="0"/>
          </a:p>
        </p:txBody>
      </p:sp>
      <p:sp>
        <p:nvSpPr>
          <p:cNvPr id="11" name="Rechteck 10"/>
          <p:cNvSpPr/>
          <p:nvPr userDrawn="1"/>
        </p:nvSpPr>
        <p:spPr>
          <a:xfrm>
            <a:off x="0" y="6418566"/>
            <a:ext cx="9144000" cy="4394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Inhaltsplatzhalter 20"/>
          <p:cNvSpPr>
            <a:spLocks noGrp="1"/>
          </p:cNvSpPr>
          <p:nvPr>
            <p:ph sz="quarter" idx="12" hasCustomPrompt="1"/>
          </p:nvPr>
        </p:nvSpPr>
        <p:spPr>
          <a:xfrm>
            <a:off x="342000" y="4425480"/>
            <a:ext cx="6121593" cy="1181873"/>
          </a:xfrm>
          <a:prstGeom prst="rect">
            <a:avLst/>
          </a:prstGeom>
        </p:spPr>
        <p:txBody>
          <a:bodyPr vert="horz" tIns="46800"/>
          <a:lstStyle>
            <a:lvl1pPr marL="0" indent="0">
              <a:lnSpc>
                <a:spcPts val="4400"/>
              </a:lnSpc>
              <a:spcBef>
                <a:spcPts val="0"/>
              </a:spcBef>
              <a:buNone/>
              <a:defRPr sz="4000" b="0" i="0">
                <a:solidFill>
                  <a:schemeClr val="bg1"/>
                </a:solidFill>
                <a:latin typeface="TheSans UHH Bold Caps"/>
                <a:cs typeface="TheSans UHH Bold Caps"/>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Dies ist ein </a:t>
            </a:r>
            <a:r>
              <a:rPr lang="de-DE" dirty="0" err="1"/>
              <a:t>Typoblindtext</a:t>
            </a:r>
            <a:br>
              <a:rPr lang="de-DE" dirty="0"/>
            </a:br>
            <a:r>
              <a:rPr lang="de-DE" dirty="0"/>
              <a:t>An ihm kann man sehen</a:t>
            </a:r>
          </a:p>
        </p:txBody>
      </p:sp>
      <p:sp>
        <p:nvSpPr>
          <p:cNvPr id="15" name="Textplatzhalter 22"/>
          <p:cNvSpPr>
            <a:spLocks noGrp="1"/>
          </p:cNvSpPr>
          <p:nvPr>
            <p:ph type="body" sz="quarter" idx="13" hasCustomPrompt="1"/>
          </p:nvPr>
        </p:nvSpPr>
        <p:spPr>
          <a:xfrm>
            <a:off x="341314" y="3944230"/>
            <a:ext cx="6122280" cy="481013"/>
          </a:xfrm>
          <a:prstGeom prst="rect">
            <a:avLst/>
          </a:prstGeom>
        </p:spPr>
        <p:txBody>
          <a:bodyPr vert="horz"/>
          <a:lstStyle>
            <a:lvl1pPr marL="0" indent="0">
              <a:buNone/>
              <a:defRPr sz="2000" b="0" i="0">
                <a:solidFill>
                  <a:schemeClr val="bg1"/>
                </a:solidFill>
                <a:latin typeface="TheSans UHH Bold Caps"/>
                <a:cs typeface="TheSans UHH Bold Caps"/>
              </a:defRPr>
            </a:lvl1pPr>
          </a:lstStyle>
          <a:p>
            <a:pPr lvl="0"/>
            <a:r>
              <a:rPr lang="de-DE" dirty="0"/>
              <a:t>Name des Referenten</a:t>
            </a:r>
          </a:p>
        </p:txBody>
      </p:sp>
    </p:spTree>
    <p:extLst>
      <p:ext uri="{BB962C8B-B14F-4D97-AF65-F5344CB8AC3E}">
        <p14:creationId xmlns:p14="http://schemas.microsoft.com/office/powerpoint/2010/main" val="141456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e_Titelfolie Cyan">
    <p:spTree>
      <p:nvGrpSpPr>
        <p:cNvPr id="1" name=""/>
        <p:cNvGrpSpPr/>
        <p:nvPr/>
      </p:nvGrpSpPr>
      <p:grpSpPr>
        <a:xfrm>
          <a:off x="0" y="0"/>
          <a:ext cx="0" cy="0"/>
          <a:chOff x="0" y="0"/>
          <a:chExt cx="0" cy="0"/>
        </a:xfrm>
      </p:grpSpPr>
      <p:sp>
        <p:nvSpPr>
          <p:cNvPr id="8" name="Rechteck 7"/>
          <p:cNvSpPr/>
          <p:nvPr userDrawn="1"/>
        </p:nvSpPr>
        <p:spPr>
          <a:xfrm>
            <a:off x="0" y="1463675"/>
            <a:ext cx="9144000" cy="4954891"/>
          </a:xfrm>
          <a:prstGeom prst="rect">
            <a:avLst/>
          </a:prstGeom>
          <a:solidFill>
            <a:srgbClr val="0092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Textplatzhalter 4"/>
          <p:cNvSpPr>
            <a:spLocks noGrp="1"/>
          </p:cNvSpPr>
          <p:nvPr>
            <p:ph type="body" sz="quarter" idx="14" hasCustomPrompt="1"/>
          </p:nvPr>
        </p:nvSpPr>
        <p:spPr>
          <a:xfrm>
            <a:off x="6871986" y="756430"/>
            <a:ext cx="1822752" cy="145907"/>
          </a:xfrm>
          <a:prstGeom prst="rect">
            <a:avLst/>
          </a:prstGeom>
        </p:spPr>
        <p:txBody>
          <a:bodyPr vert="horz" lIns="0" tIns="0" rIns="0" bIns="0"/>
          <a:lstStyle>
            <a:lvl1pPr marL="0" indent="0">
              <a:buNone/>
              <a:defRPr sz="1050" b="0" i="0" kern="0" spc="90" baseline="0">
                <a:solidFill>
                  <a:schemeClr val="tx1"/>
                </a:solidFill>
                <a:latin typeface="TheSans UHH Bold Caps"/>
                <a:cs typeface="TheSans UHH Bold Caps"/>
              </a:defRPr>
            </a:lvl1pPr>
            <a:lvl2pPr marL="457200" indent="0">
              <a:buNone/>
              <a:defRPr sz="1600" b="0" i="0">
                <a:latin typeface="TheSans UHH Bold Caps"/>
                <a:cs typeface="TheSans UHH Bold Caps"/>
              </a:defRPr>
            </a:lvl2pPr>
            <a:lvl3pPr marL="914400" indent="0">
              <a:buNone/>
              <a:defRPr sz="1600" b="0" i="0">
                <a:latin typeface="TheSans UHH Bold Caps"/>
                <a:cs typeface="TheSans UHH Bold Caps"/>
              </a:defRPr>
            </a:lvl3pPr>
            <a:lvl4pPr marL="1371600" indent="0">
              <a:buNone/>
              <a:defRPr sz="1600" b="0" i="0">
                <a:latin typeface="TheSans UHH Bold Caps"/>
                <a:cs typeface="TheSans UHH Bold Caps"/>
              </a:defRPr>
            </a:lvl4pPr>
            <a:lvl5pPr marL="1828800" indent="0">
              <a:buNone/>
              <a:defRPr sz="1600" b="0" i="0">
                <a:latin typeface="TheSans UHH Bold Caps"/>
                <a:cs typeface="TheSans UHH Bold Caps"/>
              </a:defRPr>
            </a:lvl5pPr>
          </a:lstStyle>
          <a:p>
            <a:pPr lvl="0"/>
            <a:r>
              <a:rPr lang="de-DE" dirty="0"/>
              <a:t>Fakultät</a:t>
            </a:r>
          </a:p>
        </p:txBody>
      </p:sp>
      <p:sp>
        <p:nvSpPr>
          <p:cNvPr id="6" name="Textplatzhalter 4"/>
          <p:cNvSpPr>
            <a:spLocks noGrp="1"/>
          </p:cNvSpPr>
          <p:nvPr>
            <p:ph type="body" sz="quarter" idx="15" hasCustomPrompt="1"/>
          </p:nvPr>
        </p:nvSpPr>
        <p:spPr>
          <a:xfrm>
            <a:off x="6878336" y="902337"/>
            <a:ext cx="1816402" cy="168274"/>
          </a:xfrm>
          <a:prstGeom prst="rect">
            <a:avLst/>
          </a:prstGeom>
        </p:spPr>
        <p:txBody>
          <a:bodyPr vert="horz" lIns="0" tIns="0" rIns="0" bIns="0" anchor="b" anchorCtr="0"/>
          <a:lstStyle>
            <a:lvl1pPr marL="0" indent="0">
              <a:buNone/>
              <a:defRPr sz="1050" b="0" i="0" kern="0" spc="40" baseline="0">
                <a:solidFill>
                  <a:srgbClr val="009CD1"/>
                </a:solidFill>
                <a:latin typeface="TheSans UHH SemiLight Caps"/>
                <a:cs typeface="TheSans UHH SemiLight Caps"/>
              </a:defRPr>
            </a:lvl1pPr>
            <a:lvl2pPr marL="457200" indent="0">
              <a:buNone/>
              <a:defRPr sz="1600" b="0" i="0">
                <a:latin typeface="TheSans UHH Bold Caps"/>
                <a:cs typeface="TheSans UHH Bold Caps"/>
              </a:defRPr>
            </a:lvl2pPr>
            <a:lvl3pPr marL="914400" indent="0">
              <a:buNone/>
              <a:defRPr sz="1600" b="0" i="0">
                <a:latin typeface="TheSans UHH Bold Caps"/>
                <a:cs typeface="TheSans UHH Bold Caps"/>
              </a:defRPr>
            </a:lvl3pPr>
            <a:lvl4pPr marL="1371600" indent="0">
              <a:buNone/>
              <a:defRPr sz="1600" b="0" i="0">
                <a:latin typeface="TheSans UHH Bold Caps"/>
                <a:cs typeface="TheSans UHH Bold Caps"/>
              </a:defRPr>
            </a:lvl4pPr>
            <a:lvl5pPr marL="1828800" indent="0">
              <a:buNone/>
              <a:defRPr sz="1600" b="0" i="0">
                <a:latin typeface="TheSans UHH Bold Caps"/>
                <a:cs typeface="TheSans UHH Bold Caps"/>
              </a:defRPr>
            </a:lvl5pPr>
          </a:lstStyle>
          <a:p>
            <a:pPr lvl="0"/>
            <a:r>
              <a:rPr lang="de-DE" dirty="0"/>
              <a:t>für </a:t>
            </a:r>
            <a:r>
              <a:rPr lang="de-DE" dirty="0" err="1"/>
              <a:t>rechtswissenschaft</a:t>
            </a:r>
            <a:endParaRPr lang="de-DE" dirty="0"/>
          </a:p>
        </p:txBody>
      </p:sp>
      <p:sp>
        <p:nvSpPr>
          <p:cNvPr id="9" name="Rechteck 8"/>
          <p:cNvSpPr/>
          <p:nvPr userDrawn="1"/>
        </p:nvSpPr>
        <p:spPr>
          <a:xfrm>
            <a:off x="0" y="6418566"/>
            <a:ext cx="9144000" cy="4394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Inhaltsplatzhalter 20"/>
          <p:cNvSpPr>
            <a:spLocks noGrp="1"/>
          </p:cNvSpPr>
          <p:nvPr>
            <p:ph sz="quarter" idx="12" hasCustomPrompt="1"/>
          </p:nvPr>
        </p:nvSpPr>
        <p:spPr>
          <a:xfrm>
            <a:off x="342000" y="4425480"/>
            <a:ext cx="6121593" cy="1181873"/>
          </a:xfrm>
          <a:prstGeom prst="rect">
            <a:avLst/>
          </a:prstGeom>
        </p:spPr>
        <p:txBody>
          <a:bodyPr vert="horz" tIns="46800"/>
          <a:lstStyle>
            <a:lvl1pPr marL="0" indent="0">
              <a:lnSpc>
                <a:spcPts val="4400"/>
              </a:lnSpc>
              <a:spcBef>
                <a:spcPts val="0"/>
              </a:spcBef>
              <a:buNone/>
              <a:defRPr sz="4000" b="0" i="0">
                <a:solidFill>
                  <a:schemeClr val="bg1"/>
                </a:solidFill>
                <a:latin typeface="TheSans UHH Bold Caps"/>
                <a:cs typeface="TheSans UHH Bold Caps"/>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Dies ist ein </a:t>
            </a:r>
            <a:r>
              <a:rPr lang="de-DE" dirty="0" err="1"/>
              <a:t>Typoblindtext</a:t>
            </a:r>
            <a:br>
              <a:rPr lang="de-DE" dirty="0"/>
            </a:br>
            <a:r>
              <a:rPr lang="de-DE" dirty="0"/>
              <a:t>An ihm kann man sehen</a:t>
            </a:r>
          </a:p>
        </p:txBody>
      </p:sp>
      <p:sp>
        <p:nvSpPr>
          <p:cNvPr id="12" name="Textplatzhalter 22"/>
          <p:cNvSpPr>
            <a:spLocks noGrp="1"/>
          </p:cNvSpPr>
          <p:nvPr>
            <p:ph type="body" sz="quarter" idx="13" hasCustomPrompt="1"/>
          </p:nvPr>
        </p:nvSpPr>
        <p:spPr>
          <a:xfrm>
            <a:off x="341314" y="3944230"/>
            <a:ext cx="6122279" cy="481013"/>
          </a:xfrm>
          <a:prstGeom prst="rect">
            <a:avLst/>
          </a:prstGeom>
        </p:spPr>
        <p:txBody>
          <a:bodyPr vert="horz"/>
          <a:lstStyle>
            <a:lvl1pPr marL="0" indent="0">
              <a:buNone/>
              <a:defRPr sz="2000" b="0" i="0">
                <a:solidFill>
                  <a:schemeClr val="bg1"/>
                </a:solidFill>
                <a:latin typeface="TheSans UHH Bold Caps"/>
                <a:cs typeface="TheSans UHH Bold Caps"/>
              </a:defRPr>
            </a:lvl1pPr>
          </a:lstStyle>
          <a:p>
            <a:pPr lvl="0"/>
            <a:r>
              <a:rPr lang="de-DE" dirty="0"/>
              <a:t>Name des Referenten</a:t>
            </a:r>
          </a:p>
        </p:txBody>
      </p:sp>
    </p:spTree>
    <p:extLst>
      <p:ext uri="{BB962C8B-B14F-4D97-AF65-F5344CB8AC3E}">
        <p14:creationId xmlns:p14="http://schemas.microsoft.com/office/powerpoint/2010/main" val="4155104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Aufzählung">
    <p:spTree>
      <p:nvGrpSpPr>
        <p:cNvPr id="1" name=""/>
        <p:cNvGrpSpPr/>
        <p:nvPr/>
      </p:nvGrpSpPr>
      <p:grpSpPr>
        <a:xfrm>
          <a:off x="0" y="0"/>
          <a:ext cx="0" cy="0"/>
          <a:chOff x="0" y="0"/>
          <a:chExt cx="0" cy="0"/>
        </a:xfrm>
      </p:grpSpPr>
      <p:sp>
        <p:nvSpPr>
          <p:cNvPr id="12" name="Inhaltsplatzhalter 3"/>
          <p:cNvSpPr>
            <a:spLocks noGrp="1"/>
          </p:cNvSpPr>
          <p:nvPr>
            <p:ph sz="half" idx="2"/>
          </p:nvPr>
        </p:nvSpPr>
        <p:spPr>
          <a:xfrm>
            <a:off x="457200" y="2840400"/>
            <a:ext cx="7639200" cy="3233015"/>
          </a:xfrm>
          <a:prstGeom prst="rect">
            <a:avLst/>
          </a:prstGeom>
        </p:spPr>
        <p:txBody>
          <a:bodyPr lIns="0" tIns="0" rIns="0" bIns="0"/>
          <a:lstStyle>
            <a:lvl1pPr marL="252000" indent="-252000">
              <a:lnSpc>
                <a:spcPts val="3050"/>
              </a:lnSpc>
              <a:spcBef>
                <a:spcPts val="0"/>
              </a:spcBef>
              <a:spcAft>
                <a:spcPts val="1100"/>
              </a:spcAft>
              <a:buClr>
                <a:schemeClr val="tx1"/>
              </a:buClr>
              <a:buFont typeface="Wingdings" charset="2"/>
              <a:buChar char="§"/>
              <a:defRPr sz="2400">
                <a:latin typeface="TheSans UHH Regular"/>
                <a:cs typeface="TheSans UHH Regular"/>
              </a:defRPr>
            </a:lvl1pPr>
            <a:lvl2pPr marL="504000" indent="-252000">
              <a:spcBef>
                <a:spcPts val="0"/>
              </a:spcBef>
              <a:spcAft>
                <a:spcPts val="1100"/>
              </a:spcAft>
              <a:buClr>
                <a:srgbClr val="3B515B"/>
              </a:buClr>
              <a:buSzPct val="100000"/>
              <a:buFont typeface="Wingdings" charset="2"/>
              <a:buChar char="§"/>
              <a:defRPr sz="2000">
                <a:latin typeface="TheSans UHH Regular"/>
                <a:cs typeface="TheSans UHH Regular"/>
              </a:defRPr>
            </a:lvl2pPr>
            <a:lvl3pPr marL="756000" indent="-252000">
              <a:spcBef>
                <a:spcPts val="0"/>
              </a:spcBef>
              <a:spcAft>
                <a:spcPts val="1100"/>
              </a:spcAft>
              <a:buClr>
                <a:srgbClr val="75858C"/>
              </a:buClr>
              <a:buFont typeface="Lucida Grande"/>
              <a:buChar char="▪"/>
              <a:defRPr sz="2000">
                <a:latin typeface="TheSans UHH Regular"/>
                <a:cs typeface="TheSans UHH Regular"/>
              </a:defRPr>
            </a:lvl3pPr>
            <a:lvl4pPr marL="756000" indent="-252000">
              <a:spcBef>
                <a:spcPts val="0"/>
              </a:spcBef>
              <a:spcAft>
                <a:spcPts val="1100"/>
              </a:spcAft>
              <a:buClr>
                <a:srgbClr val="3B515B"/>
              </a:buClr>
              <a:buFont typeface="Wingdings" charset="2"/>
              <a:buChar char="§"/>
              <a:defRPr sz="2000">
                <a:latin typeface="TheSans UHH Regular"/>
                <a:cs typeface="TheSans UHH Regular"/>
              </a:defRPr>
            </a:lvl4pPr>
            <a:lvl5pPr marL="756000" indent="-252000">
              <a:spcBef>
                <a:spcPts val="0"/>
              </a:spcBef>
              <a:spcAft>
                <a:spcPts val="1100"/>
              </a:spcAft>
              <a:buClr>
                <a:srgbClr val="3B515B"/>
              </a:buClr>
              <a:buFont typeface="Wingdings" charset="2"/>
              <a:buChar char="§"/>
              <a:defRPr sz="2000">
                <a:latin typeface="TheSans UHH Regular"/>
                <a:cs typeface="TheSans UHH Regular"/>
              </a:defRPr>
            </a:lvl5pPr>
            <a:lvl6pPr>
              <a:defRPr sz="1600"/>
            </a:lvl6pPr>
            <a:lvl7pPr>
              <a:defRPr sz="1600"/>
            </a:lvl7pPr>
            <a:lvl8pPr>
              <a:defRPr sz="1600"/>
            </a:lvl8pPr>
            <a:lvl9pPr>
              <a:defRPr sz="1600"/>
            </a:lvl9pPr>
          </a:lstStyle>
          <a:p>
            <a:pPr lvl="0"/>
            <a:r>
              <a:rPr lang="de-DE" dirty="0"/>
              <a:t>Mastertextformat bearbeiten</a:t>
            </a:r>
          </a:p>
          <a:p>
            <a:pPr lvl="1"/>
            <a:r>
              <a:rPr lang="de-DE" dirty="0"/>
              <a:t>Zweite Ebene</a:t>
            </a:r>
          </a:p>
          <a:p>
            <a:pPr lvl="2"/>
            <a:r>
              <a:rPr lang="de-DE" dirty="0"/>
              <a:t>Dritte Ebene</a:t>
            </a:r>
          </a:p>
        </p:txBody>
      </p:sp>
      <p:sp>
        <p:nvSpPr>
          <p:cNvPr id="11" name="Textplatzhalter 2"/>
          <p:cNvSpPr>
            <a:spLocks noGrp="1"/>
          </p:cNvSpPr>
          <p:nvPr>
            <p:ph type="body" idx="1" hasCustomPrompt="1"/>
          </p:nvPr>
        </p:nvSpPr>
        <p:spPr>
          <a:xfrm>
            <a:off x="457200" y="1774800"/>
            <a:ext cx="7639200" cy="778297"/>
          </a:xfrm>
          <a:prstGeom prst="rect">
            <a:avLst/>
          </a:prstGeom>
        </p:spPr>
        <p:txBody>
          <a:bodyPr lIns="0" tIns="0" anchor="t" anchorCtr="0"/>
          <a:lstStyle>
            <a:lvl1pPr marL="0" indent="0">
              <a:lnSpc>
                <a:spcPts val="3200"/>
              </a:lnSpc>
              <a:spcBef>
                <a:spcPts val="0"/>
              </a:spcBef>
              <a:buNone/>
              <a:defRPr sz="2800" b="0" i="0" baseline="0">
                <a:latin typeface="TheSans UHH Bold Caps"/>
                <a:cs typeface="TheSans UHH Bold Cap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ob alle Buchstaben da sind, wie sie aussehen</a:t>
            </a:r>
          </a:p>
          <a:p>
            <a:pPr lvl="0"/>
            <a:r>
              <a:rPr lang="de-DE" dirty="0"/>
              <a:t>und ob alle </a:t>
            </a:r>
            <a:r>
              <a:rPr lang="de-DE" dirty="0" err="1"/>
              <a:t>buchstaben</a:t>
            </a:r>
            <a:r>
              <a:rPr lang="de-DE" dirty="0"/>
              <a:t> da sind</a:t>
            </a:r>
          </a:p>
        </p:txBody>
      </p:sp>
      <p:sp>
        <p:nvSpPr>
          <p:cNvPr id="14" name="Foliennummernplatzhalter 5"/>
          <p:cNvSpPr>
            <a:spLocks noGrp="1"/>
          </p:cNvSpPr>
          <p:nvPr>
            <p:ph type="sldNum" sz="quarter" idx="4"/>
          </p:nvPr>
        </p:nvSpPr>
        <p:spPr>
          <a:xfrm>
            <a:off x="7296904" y="6442393"/>
            <a:ext cx="1389896" cy="365125"/>
          </a:xfrm>
          <a:prstGeom prst="rect">
            <a:avLst/>
          </a:prstGeom>
        </p:spPr>
        <p:txBody>
          <a:bodyPr vert="horz" lIns="91440" tIns="45720" rIns="91440" bIns="45720" rtlCol="0" anchor="ctr"/>
          <a:lstStyle>
            <a:lvl1pPr algn="r">
              <a:defRPr sz="1200" b="0" i="0">
                <a:solidFill>
                  <a:srgbClr val="000000"/>
                </a:solidFill>
                <a:latin typeface="TheSans UHH Regular"/>
                <a:cs typeface="TheSans UHH Regular"/>
              </a:defRPr>
            </a:lvl1pPr>
          </a:lstStyle>
          <a:p>
            <a:fld id="{43F0430C-3290-2846-9C5E-237D45BC81A9}" type="slidenum">
              <a:rPr lang="de-DE" smtClean="0"/>
              <a:pPr/>
              <a:t>‹Nr.›</a:t>
            </a:fld>
            <a:endParaRPr lang="de-DE" dirty="0"/>
          </a:p>
        </p:txBody>
      </p:sp>
      <p:sp>
        <p:nvSpPr>
          <p:cNvPr id="7" name="Datumsplatzhalter 3"/>
          <p:cNvSpPr>
            <a:spLocks noGrp="1"/>
          </p:cNvSpPr>
          <p:nvPr>
            <p:ph type="dt" sz="half" idx="10"/>
          </p:nvPr>
        </p:nvSpPr>
        <p:spPr>
          <a:xfrm>
            <a:off x="457200" y="6442393"/>
            <a:ext cx="907185" cy="365125"/>
          </a:xfrm>
          <a:prstGeom prst="rect">
            <a:avLst/>
          </a:prstGeom>
        </p:spPr>
        <p:txBody>
          <a:bodyPr vert="horz" lIns="0" tIns="45720" rIns="91440" bIns="45720" rtlCol="0" anchor="ctr"/>
          <a:lstStyle>
            <a:lvl1pPr algn="l">
              <a:defRPr sz="1200" b="0" i="0">
                <a:solidFill>
                  <a:schemeClr val="tx1"/>
                </a:solidFill>
                <a:latin typeface="TheSans UHH Regular"/>
                <a:cs typeface="TheSans UHH Regular"/>
              </a:defRPr>
            </a:lvl1pPr>
          </a:lstStyle>
          <a:p>
            <a:fld id="{CF42CCF1-1A89-C34C-B1B4-89EF2B026F58}" type="datetime1">
              <a:rPr lang="de-DE" smtClean="0"/>
              <a:t>10.10.2022</a:t>
            </a:fld>
            <a:endParaRPr lang="de-DE" dirty="0"/>
          </a:p>
        </p:txBody>
      </p:sp>
      <p:sp>
        <p:nvSpPr>
          <p:cNvPr id="8" name="Fußzeilenplatzhalter 4"/>
          <p:cNvSpPr>
            <a:spLocks noGrp="1"/>
          </p:cNvSpPr>
          <p:nvPr>
            <p:ph type="ftr" sz="quarter" idx="3"/>
          </p:nvPr>
        </p:nvSpPr>
        <p:spPr>
          <a:xfrm>
            <a:off x="1090788" y="6442393"/>
            <a:ext cx="4522788" cy="365125"/>
          </a:xfrm>
          <a:prstGeom prst="rect">
            <a:avLst/>
          </a:prstGeom>
        </p:spPr>
        <p:txBody>
          <a:bodyPr vert="horz" lIns="0" tIns="45720" rIns="91440" bIns="45720" rtlCol="0" anchor="ctr"/>
          <a:lstStyle>
            <a:lvl1pPr algn="l">
              <a:defRPr sz="1200" b="0" i="0">
                <a:solidFill>
                  <a:srgbClr val="000000"/>
                </a:solidFill>
                <a:latin typeface="TheSans UHH Regular"/>
                <a:cs typeface="TheSans UHH Regular"/>
              </a:defRPr>
            </a:lvl1pPr>
          </a:lstStyle>
          <a:p>
            <a:r>
              <a:rPr lang="de-DE"/>
              <a:t>|  Fußzeile Blindtext, Name des Professors</a:t>
            </a:r>
            <a:endParaRPr lang="de-DE" dirty="0"/>
          </a:p>
        </p:txBody>
      </p:sp>
    </p:spTree>
    <p:extLst>
      <p:ext uri="{BB962C8B-B14F-4D97-AF65-F5344CB8AC3E}">
        <p14:creationId xmlns:p14="http://schemas.microsoft.com/office/powerpoint/2010/main" val="2092424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ext">
    <p:spTree>
      <p:nvGrpSpPr>
        <p:cNvPr id="1" name=""/>
        <p:cNvGrpSpPr/>
        <p:nvPr/>
      </p:nvGrpSpPr>
      <p:grpSpPr>
        <a:xfrm>
          <a:off x="0" y="0"/>
          <a:ext cx="0" cy="0"/>
          <a:chOff x="0" y="0"/>
          <a:chExt cx="0" cy="0"/>
        </a:xfrm>
      </p:grpSpPr>
      <p:sp>
        <p:nvSpPr>
          <p:cNvPr id="4" name="Inhaltsplatzhalter 3"/>
          <p:cNvSpPr>
            <a:spLocks noGrp="1"/>
          </p:cNvSpPr>
          <p:nvPr>
            <p:ph sz="half" idx="2" hasCustomPrompt="1"/>
          </p:nvPr>
        </p:nvSpPr>
        <p:spPr>
          <a:xfrm>
            <a:off x="457199" y="2840895"/>
            <a:ext cx="7639302" cy="3280939"/>
          </a:xfrm>
          <a:prstGeom prst="rect">
            <a:avLst/>
          </a:prstGeom>
        </p:spPr>
        <p:txBody>
          <a:bodyPr lIns="0" tIns="0" bIns="0"/>
          <a:lstStyle>
            <a:lvl1pPr marL="0" indent="0">
              <a:lnSpc>
                <a:spcPts val="3050"/>
              </a:lnSpc>
              <a:spcBef>
                <a:spcPts val="0"/>
              </a:spcBef>
              <a:spcAft>
                <a:spcPts val="0"/>
              </a:spcAft>
              <a:buClr>
                <a:srgbClr val="3B515B"/>
              </a:buClr>
              <a:buFont typeface="Wingdings" charset="2"/>
              <a:buNone/>
              <a:defRPr sz="2400" baseline="0">
                <a:latin typeface="TheSans UHH Regular"/>
                <a:cs typeface="TheSans UHH Regular"/>
              </a:defRPr>
            </a:lvl1pPr>
            <a:lvl2pPr marL="0" indent="0">
              <a:lnSpc>
                <a:spcPct val="100000"/>
              </a:lnSpc>
              <a:spcBef>
                <a:spcPts val="0"/>
              </a:spcBef>
              <a:spcAft>
                <a:spcPts val="0"/>
              </a:spcAft>
              <a:buClr>
                <a:srgbClr val="3B515B"/>
              </a:buClr>
              <a:buFont typeface="Wingdings" charset="2"/>
              <a:buNone/>
              <a:defRPr sz="2400">
                <a:latin typeface="TheSans UHH Regular"/>
                <a:cs typeface="TheSans UHH Regular"/>
              </a:defRPr>
            </a:lvl2pPr>
            <a:lvl3pPr marL="0" indent="0">
              <a:lnSpc>
                <a:spcPct val="100000"/>
              </a:lnSpc>
              <a:spcBef>
                <a:spcPts val="0"/>
              </a:spcBef>
              <a:spcAft>
                <a:spcPts val="0"/>
              </a:spcAft>
              <a:buClr>
                <a:srgbClr val="3B515B"/>
              </a:buClr>
              <a:buFont typeface="Wingdings" charset="2"/>
              <a:buNone/>
              <a:defRPr sz="2400">
                <a:latin typeface="TheSans UHH Regular"/>
                <a:cs typeface="TheSans UHH Regular"/>
              </a:defRPr>
            </a:lvl3pPr>
            <a:lvl4pPr marL="0" indent="0">
              <a:lnSpc>
                <a:spcPct val="100000"/>
              </a:lnSpc>
              <a:spcBef>
                <a:spcPts val="0"/>
              </a:spcBef>
              <a:spcAft>
                <a:spcPts val="0"/>
              </a:spcAft>
              <a:buClr>
                <a:srgbClr val="3B515B"/>
              </a:buClr>
              <a:buFont typeface="Wingdings" charset="2"/>
              <a:buNone/>
              <a:defRPr sz="2400">
                <a:latin typeface="TheSans UHH Regular"/>
                <a:cs typeface="TheSans UHH Regular"/>
              </a:defRPr>
            </a:lvl4pPr>
            <a:lvl5pPr marL="0" indent="0">
              <a:lnSpc>
                <a:spcPct val="100000"/>
              </a:lnSpc>
              <a:spcBef>
                <a:spcPts val="0"/>
              </a:spcBef>
              <a:spcAft>
                <a:spcPts val="0"/>
              </a:spcAft>
              <a:buClr>
                <a:srgbClr val="3B515B"/>
              </a:buClr>
              <a:buFont typeface="Wingdings" charset="2"/>
              <a:buNone/>
              <a:defRPr sz="2400">
                <a:latin typeface="TheSans UHH Regular"/>
                <a:cs typeface="TheSans UHH Regular"/>
              </a:defRPr>
            </a:lvl5pPr>
            <a:lvl6pPr>
              <a:defRPr sz="1600"/>
            </a:lvl6pPr>
            <a:lvl7pPr>
              <a:defRPr sz="1600"/>
            </a:lvl7pPr>
            <a:lvl8pPr>
              <a:defRPr sz="1600"/>
            </a:lvl8pPr>
            <a:lvl9pPr>
              <a:defRPr sz="1600"/>
            </a:lvl9pPr>
          </a:lstStyle>
          <a:p>
            <a:pPr lvl="0"/>
            <a:r>
              <a:rPr lang="de-DE" dirty="0"/>
              <a:t>Dies ist ein </a:t>
            </a:r>
            <a:r>
              <a:rPr lang="de-DE" dirty="0" err="1"/>
              <a:t>Typoblindtext</a:t>
            </a:r>
            <a:r>
              <a:rPr lang="de-DE" dirty="0"/>
              <a:t>. An ihm kann man sehen, ob alle Buchstaben da sind und wie sie aussehen. Manchmal benutzt man Worte wie </a:t>
            </a:r>
            <a:r>
              <a:rPr lang="de-DE" dirty="0" err="1"/>
              <a:t>Hamburgefonts</a:t>
            </a:r>
            <a:r>
              <a:rPr lang="de-DE" dirty="0"/>
              <a:t>, </a:t>
            </a:r>
            <a:r>
              <a:rPr lang="de-DE" dirty="0" err="1"/>
              <a:t>Rafgenduks</a:t>
            </a:r>
            <a:r>
              <a:rPr lang="de-DE" dirty="0"/>
              <a:t> oder </a:t>
            </a:r>
            <a:r>
              <a:rPr lang="de-DE" dirty="0" err="1"/>
              <a:t>Handgloves</a:t>
            </a:r>
            <a:r>
              <a:rPr lang="de-DE" dirty="0"/>
              <a:t>, um Schriften zu testen. Manchmal Sätze, die alle Buchstaben des Alphabets enthalten - man nennt diese Sätze »</a:t>
            </a:r>
            <a:r>
              <a:rPr lang="de-DE" dirty="0" err="1"/>
              <a:t>Pangrams</a:t>
            </a:r>
            <a:r>
              <a:rPr lang="de-DE" dirty="0"/>
              <a:t>«. Dies ist ein </a:t>
            </a:r>
            <a:r>
              <a:rPr lang="de-DE" dirty="0" err="1"/>
              <a:t>Typoblindtext</a:t>
            </a:r>
            <a:r>
              <a:rPr lang="de-DE" dirty="0"/>
              <a:t>. An ihm kann man sehen, ob alle Buchstaben da sind und wie sie aussehen. Manchmal benutzt man Worte wie</a:t>
            </a:r>
          </a:p>
        </p:txBody>
      </p:sp>
      <p:sp>
        <p:nvSpPr>
          <p:cNvPr id="7" name="Datumsplatzhalter 6"/>
          <p:cNvSpPr>
            <a:spLocks noGrp="1"/>
          </p:cNvSpPr>
          <p:nvPr>
            <p:ph type="dt" sz="half" idx="10"/>
          </p:nvPr>
        </p:nvSpPr>
        <p:spPr/>
        <p:txBody>
          <a:bodyPr/>
          <a:lstStyle/>
          <a:p>
            <a:fld id="{3DF2150B-76F6-DE49-9C43-3D4065485782}" type="datetime1">
              <a:rPr lang="de-DE" smtClean="0"/>
              <a:t>10.10.2022</a:t>
            </a:fld>
            <a:endParaRPr lang="de-DE"/>
          </a:p>
        </p:txBody>
      </p:sp>
      <p:sp>
        <p:nvSpPr>
          <p:cNvPr id="8" name="Fußzeilenplatzhalter 7"/>
          <p:cNvSpPr>
            <a:spLocks noGrp="1"/>
          </p:cNvSpPr>
          <p:nvPr>
            <p:ph type="ftr" sz="quarter" idx="11"/>
          </p:nvPr>
        </p:nvSpPr>
        <p:spPr/>
        <p:txBody>
          <a:bodyPr/>
          <a:lstStyle/>
          <a:p>
            <a:r>
              <a:rPr lang="de-DE"/>
              <a:t>|  Fußzeile Blindtext, Name des Professors</a:t>
            </a:r>
            <a:endParaRPr lang="de-DE" dirty="0"/>
          </a:p>
        </p:txBody>
      </p:sp>
      <p:sp>
        <p:nvSpPr>
          <p:cNvPr id="9" name="Foliennummernplatzhalter 8"/>
          <p:cNvSpPr>
            <a:spLocks noGrp="1"/>
          </p:cNvSpPr>
          <p:nvPr>
            <p:ph type="sldNum" sz="quarter" idx="12"/>
          </p:nvPr>
        </p:nvSpPr>
        <p:spPr/>
        <p:txBody>
          <a:bodyPr/>
          <a:lstStyle/>
          <a:p>
            <a:fld id="{43F0430C-3290-2846-9C5E-237D45BC81A9}" type="slidenum">
              <a:rPr lang="de-DE" smtClean="0"/>
              <a:t>‹Nr.›</a:t>
            </a:fld>
            <a:endParaRPr lang="de-DE"/>
          </a:p>
        </p:txBody>
      </p:sp>
      <p:sp>
        <p:nvSpPr>
          <p:cNvPr id="13" name="Textplatzhalter 2"/>
          <p:cNvSpPr>
            <a:spLocks noGrp="1"/>
          </p:cNvSpPr>
          <p:nvPr>
            <p:ph type="body" idx="13" hasCustomPrompt="1"/>
          </p:nvPr>
        </p:nvSpPr>
        <p:spPr>
          <a:xfrm>
            <a:off x="457199" y="1774800"/>
            <a:ext cx="7639301" cy="778297"/>
          </a:xfrm>
          <a:prstGeom prst="rect">
            <a:avLst/>
          </a:prstGeom>
        </p:spPr>
        <p:txBody>
          <a:bodyPr lIns="0" tIns="0" anchor="t" anchorCtr="0"/>
          <a:lstStyle>
            <a:lvl1pPr marL="0" indent="0">
              <a:lnSpc>
                <a:spcPts val="3200"/>
              </a:lnSpc>
              <a:spcBef>
                <a:spcPts val="0"/>
              </a:spcBef>
              <a:buNone/>
              <a:defRPr sz="2800" b="0" i="0" baseline="0">
                <a:latin typeface="TheSans UHH Bold Caps"/>
                <a:cs typeface="TheSans UHH Bold Cap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Manchmal benutzt man Worte wie Hamburg </a:t>
            </a:r>
            <a:r>
              <a:rPr lang="de-DE" dirty="0" err="1"/>
              <a:t>Hamburgefonts</a:t>
            </a:r>
            <a:r>
              <a:rPr lang="de-DE" dirty="0"/>
              <a:t>, </a:t>
            </a:r>
            <a:r>
              <a:rPr lang="de-DE" dirty="0" err="1"/>
              <a:t>Rafgenduks</a:t>
            </a:r>
            <a:endParaRPr lang="de-DE" dirty="0"/>
          </a:p>
        </p:txBody>
      </p:sp>
    </p:spTree>
    <p:extLst>
      <p:ext uri="{BB962C8B-B14F-4D97-AF65-F5344CB8AC3E}">
        <p14:creationId xmlns:p14="http://schemas.microsoft.com/office/powerpoint/2010/main" val="13915429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Vergleich">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424732" y="2840400"/>
            <a:ext cx="3913094" cy="3322593"/>
          </a:xfrm>
          <a:prstGeom prst="rect">
            <a:avLst/>
          </a:prstGeom>
        </p:spPr>
        <p:txBody>
          <a:bodyPr lIns="0" tIns="0" rIns="0" bIns="0"/>
          <a:lstStyle>
            <a:lvl1pPr marL="252000" indent="-252000">
              <a:lnSpc>
                <a:spcPts val="3050"/>
              </a:lnSpc>
              <a:spcBef>
                <a:spcPts val="0"/>
              </a:spcBef>
              <a:spcAft>
                <a:spcPts val="1100"/>
              </a:spcAft>
              <a:buClr>
                <a:srgbClr val="E2001A"/>
              </a:buClr>
              <a:buFont typeface="Wingdings" charset="2"/>
              <a:buChar char="§"/>
              <a:defRPr sz="2400">
                <a:latin typeface="TheSans UHH Regular"/>
                <a:cs typeface="TheSans UHH Regular"/>
              </a:defRPr>
            </a:lvl1pPr>
            <a:lvl2pPr marL="504000" indent="-252000">
              <a:lnSpc>
                <a:spcPct val="100000"/>
              </a:lnSpc>
              <a:spcBef>
                <a:spcPts val="0"/>
              </a:spcBef>
              <a:spcAft>
                <a:spcPts val="1100"/>
              </a:spcAft>
              <a:buClr>
                <a:srgbClr val="3B515B"/>
              </a:buClr>
              <a:buFont typeface="Wingdings" charset="2"/>
              <a:buChar char="§"/>
              <a:defRPr sz="2400">
                <a:latin typeface="TheSans UHH Regular"/>
                <a:cs typeface="TheSans UHH Regular"/>
              </a:defRPr>
            </a:lvl2pPr>
            <a:lvl3pPr marL="756000" indent="-252000">
              <a:lnSpc>
                <a:spcPct val="100000"/>
              </a:lnSpc>
              <a:spcBef>
                <a:spcPts val="0"/>
              </a:spcBef>
              <a:spcAft>
                <a:spcPts val="1100"/>
              </a:spcAft>
              <a:buClr>
                <a:srgbClr val="75858C"/>
              </a:buClr>
              <a:buFont typeface="Wingdings" charset="2"/>
              <a:buChar char="§"/>
              <a:defRPr sz="2400">
                <a:latin typeface="TheSans UHH Regular"/>
                <a:cs typeface="TheSans UHH Regular"/>
              </a:defRPr>
            </a:lvl3pPr>
            <a:lvl4pPr marL="756000" indent="-252000">
              <a:lnSpc>
                <a:spcPct val="100000"/>
              </a:lnSpc>
              <a:spcBef>
                <a:spcPts val="0"/>
              </a:spcBef>
              <a:spcAft>
                <a:spcPts val="1100"/>
              </a:spcAft>
              <a:buClr>
                <a:srgbClr val="E2001A"/>
              </a:buClr>
              <a:buFont typeface="Wingdings" charset="2"/>
              <a:buChar char="§"/>
              <a:defRPr sz="2400">
                <a:latin typeface="TheSans UHH Regular"/>
                <a:cs typeface="TheSans UHH Regular"/>
              </a:defRPr>
            </a:lvl4pPr>
            <a:lvl5pPr marL="756000" indent="-252000">
              <a:lnSpc>
                <a:spcPct val="100000"/>
              </a:lnSpc>
              <a:spcBef>
                <a:spcPts val="0"/>
              </a:spcBef>
              <a:spcAft>
                <a:spcPts val="1100"/>
              </a:spcAft>
              <a:buClr>
                <a:srgbClr val="E2001A"/>
              </a:buClr>
              <a:buFont typeface="Wingdings" charset="2"/>
              <a:buChar char="§"/>
              <a:defRPr sz="2400">
                <a:latin typeface="TheSans UHH Regular"/>
                <a:cs typeface="TheSans UHH Regular"/>
              </a:defRPr>
            </a:lvl5pPr>
            <a:lvl6pPr>
              <a:defRPr sz="1600"/>
            </a:lvl6pPr>
            <a:lvl7pPr>
              <a:defRPr sz="1600"/>
            </a:lvl7pPr>
            <a:lvl8pPr>
              <a:defRPr sz="1600"/>
            </a:lvl8pPr>
            <a:lvl9pPr>
              <a:defRPr sz="1600"/>
            </a:lvl9pPr>
          </a:lstStyle>
          <a:p>
            <a:pPr lvl="0"/>
            <a:r>
              <a:rPr lang="de-DE" dirty="0"/>
              <a:t>Mastertextformat bearbeiten</a:t>
            </a:r>
          </a:p>
          <a:p>
            <a:pPr lvl="1"/>
            <a:r>
              <a:rPr lang="de-DE" dirty="0"/>
              <a:t>Zweite Ebene</a:t>
            </a:r>
          </a:p>
          <a:p>
            <a:pPr lvl="2"/>
            <a:r>
              <a:rPr lang="de-DE" dirty="0"/>
              <a:t>Dritte Ebene</a:t>
            </a:r>
          </a:p>
        </p:txBody>
      </p:sp>
      <p:sp>
        <p:nvSpPr>
          <p:cNvPr id="6" name="Inhaltsplatzhalter 5"/>
          <p:cNvSpPr>
            <a:spLocks noGrp="1"/>
          </p:cNvSpPr>
          <p:nvPr>
            <p:ph sz="quarter" idx="4"/>
          </p:nvPr>
        </p:nvSpPr>
        <p:spPr>
          <a:xfrm>
            <a:off x="4787195" y="2840400"/>
            <a:ext cx="3907543" cy="3322595"/>
          </a:xfrm>
          <a:prstGeom prst="rect">
            <a:avLst/>
          </a:prstGeom>
        </p:spPr>
        <p:txBody>
          <a:bodyPr lIns="0" tIns="0" bIns="0"/>
          <a:lstStyle>
            <a:lvl1pPr marL="252000" indent="-252000">
              <a:lnSpc>
                <a:spcPts val="3050"/>
              </a:lnSpc>
              <a:spcBef>
                <a:spcPts val="0"/>
              </a:spcBef>
              <a:spcAft>
                <a:spcPts val="1100"/>
              </a:spcAft>
              <a:buClr>
                <a:srgbClr val="009CD1"/>
              </a:buClr>
              <a:buFont typeface="Wingdings" charset="2"/>
              <a:buChar char="§"/>
              <a:defRPr sz="2400">
                <a:latin typeface="TheSans UHH Regular"/>
                <a:cs typeface="TheSans UHH Regular"/>
              </a:defRPr>
            </a:lvl1pPr>
            <a:lvl2pPr marL="504000" indent="-252000">
              <a:lnSpc>
                <a:spcPct val="100000"/>
              </a:lnSpc>
              <a:spcBef>
                <a:spcPts val="0"/>
              </a:spcBef>
              <a:spcAft>
                <a:spcPts val="1100"/>
              </a:spcAft>
              <a:buClr>
                <a:srgbClr val="3B515B"/>
              </a:buClr>
              <a:buFont typeface="Wingdings" charset="2"/>
              <a:buChar char="§"/>
              <a:defRPr sz="2400">
                <a:latin typeface="TheSans UHH Regular"/>
                <a:cs typeface="TheSans UHH Regular"/>
              </a:defRPr>
            </a:lvl2pPr>
            <a:lvl3pPr marL="756000" indent="-252000">
              <a:lnSpc>
                <a:spcPct val="100000"/>
              </a:lnSpc>
              <a:spcBef>
                <a:spcPts val="0"/>
              </a:spcBef>
              <a:spcAft>
                <a:spcPts val="1100"/>
              </a:spcAft>
              <a:buClr>
                <a:srgbClr val="75858C"/>
              </a:buClr>
              <a:buFont typeface="Wingdings" charset="2"/>
              <a:buChar char="§"/>
              <a:defRPr sz="2400">
                <a:latin typeface="TheSans UHH Regular"/>
                <a:cs typeface="TheSans UHH Regular"/>
              </a:defRPr>
            </a:lvl3pPr>
            <a:lvl4pPr marL="756000" indent="-252000">
              <a:lnSpc>
                <a:spcPct val="100000"/>
              </a:lnSpc>
              <a:spcBef>
                <a:spcPts val="0"/>
              </a:spcBef>
              <a:spcAft>
                <a:spcPts val="1100"/>
              </a:spcAft>
              <a:buClr>
                <a:srgbClr val="009CD1"/>
              </a:buClr>
              <a:buFont typeface="Wingdings" charset="2"/>
              <a:buChar char="§"/>
              <a:defRPr sz="2400">
                <a:latin typeface="TheSans UHH Regular"/>
                <a:cs typeface="TheSans UHH Regular"/>
              </a:defRPr>
            </a:lvl4pPr>
            <a:lvl5pPr marL="756000" indent="-252000">
              <a:lnSpc>
                <a:spcPct val="100000"/>
              </a:lnSpc>
              <a:spcBef>
                <a:spcPts val="0"/>
              </a:spcBef>
              <a:spcAft>
                <a:spcPts val="1100"/>
              </a:spcAft>
              <a:buClr>
                <a:srgbClr val="009CD1"/>
              </a:buClr>
              <a:buFont typeface="Wingdings" charset="2"/>
              <a:buChar char="§"/>
              <a:defRPr sz="2400">
                <a:latin typeface="TheSans UHH Regular"/>
                <a:cs typeface="TheSans UHH Regular"/>
              </a:defRPr>
            </a:lvl5pPr>
            <a:lvl6pPr>
              <a:defRPr sz="1600"/>
            </a:lvl6pPr>
            <a:lvl7pPr>
              <a:defRPr sz="1600"/>
            </a:lvl7pPr>
            <a:lvl8pPr>
              <a:defRPr sz="1600"/>
            </a:lvl8pPr>
            <a:lvl9pPr>
              <a:defRPr sz="1600"/>
            </a:lvl9pPr>
          </a:lstStyle>
          <a:p>
            <a:pPr lvl="0"/>
            <a:r>
              <a:rPr lang="de-DE" dirty="0"/>
              <a:t>Mastertextformat bearbeiten</a:t>
            </a:r>
          </a:p>
          <a:p>
            <a:pPr lvl="1"/>
            <a:r>
              <a:rPr lang="de-DE" dirty="0"/>
              <a:t>Zweite Ebene</a:t>
            </a:r>
          </a:p>
          <a:p>
            <a:pPr lvl="2"/>
            <a:r>
              <a:rPr lang="de-DE" dirty="0"/>
              <a:t>Dritte Ebene</a:t>
            </a:r>
          </a:p>
        </p:txBody>
      </p:sp>
      <p:sp>
        <p:nvSpPr>
          <p:cNvPr id="7" name="Datumsplatzhalter 6"/>
          <p:cNvSpPr>
            <a:spLocks noGrp="1"/>
          </p:cNvSpPr>
          <p:nvPr>
            <p:ph type="dt" sz="half" idx="10"/>
          </p:nvPr>
        </p:nvSpPr>
        <p:spPr/>
        <p:txBody>
          <a:bodyPr/>
          <a:lstStyle/>
          <a:p>
            <a:fld id="{424E7B92-0EE2-3B44-AAA0-3709F171F8B8}" type="datetime1">
              <a:rPr lang="de-DE" smtClean="0"/>
              <a:t>10.10.2022</a:t>
            </a:fld>
            <a:endParaRPr lang="de-DE"/>
          </a:p>
        </p:txBody>
      </p:sp>
      <p:sp>
        <p:nvSpPr>
          <p:cNvPr id="8" name="Fußzeilenplatzhalter 7"/>
          <p:cNvSpPr>
            <a:spLocks noGrp="1"/>
          </p:cNvSpPr>
          <p:nvPr>
            <p:ph type="ftr" sz="quarter" idx="11"/>
          </p:nvPr>
        </p:nvSpPr>
        <p:spPr/>
        <p:txBody>
          <a:bodyPr/>
          <a:lstStyle/>
          <a:p>
            <a:r>
              <a:rPr lang="de-DE"/>
              <a:t>|  Fußzeile Blindtext, Name des Professors</a:t>
            </a:r>
          </a:p>
        </p:txBody>
      </p:sp>
      <p:sp>
        <p:nvSpPr>
          <p:cNvPr id="9" name="Foliennummernplatzhalter 8"/>
          <p:cNvSpPr>
            <a:spLocks noGrp="1"/>
          </p:cNvSpPr>
          <p:nvPr>
            <p:ph type="sldNum" sz="quarter" idx="12"/>
          </p:nvPr>
        </p:nvSpPr>
        <p:spPr/>
        <p:txBody>
          <a:bodyPr/>
          <a:lstStyle/>
          <a:p>
            <a:fld id="{43F0430C-3290-2846-9C5E-237D45BC81A9}" type="slidenum">
              <a:rPr lang="de-DE" smtClean="0"/>
              <a:t>‹Nr.›</a:t>
            </a:fld>
            <a:endParaRPr lang="de-DE"/>
          </a:p>
        </p:txBody>
      </p:sp>
      <p:sp>
        <p:nvSpPr>
          <p:cNvPr id="13" name="Textplatzhalter 2"/>
          <p:cNvSpPr>
            <a:spLocks noGrp="1"/>
          </p:cNvSpPr>
          <p:nvPr>
            <p:ph type="body" idx="13" hasCustomPrompt="1"/>
          </p:nvPr>
        </p:nvSpPr>
        <p:spPr>
          <a:xfrm>
            <a:off x="457200" y="1774800"/>
            <a:ext cx="8229600" cy="778297"/>
          </a:xfrm>
          <a:prstGeom prst="rect">
            <a:avLst/>
          </a:prstGeom>
        </p:spPr>
        <p:txBody>
          <a:bodyPr lIns="0" tIns="0" anchor="t" anchorCtr="0"/>
          <a:lstStyle>
            <a:lvl1pPr marL="0" indent="0">
              <a:lnSpc>
                <a:spcPts val="3200"/>
              </a:lnSpc>
              <a:spcBef>
                <a:spcPts val="0"/>
              </a:spcBef>
              <a:buNone/>
              <a:defRPr sz="2800" b="0" i="0" baseline="0">
                <a:latin typeface="TheSans UHH Bold Caps"/>
                <a:cs typeface="TheSans UHH Bold Cap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Manchmal benutzt man worte Wie </a:t>
            </a:r>
            <a:r>
              <a:rPr lang="de-DE" dirty="0" err="1"/>
              <a:t>blindtext</a:t>
            </a:r>
            <a:r>
              <a:rPr lang="de-DE" dirty="0"/>
              <a:t> der</a:t>
            </a:r>
          </a:p>
          <a:p>
            <a:pPr lvl="0"/>
            <a:r>
              <a:rPr lang="de-DE" dirty="0" err="1"/>
              <a:t>Hamburgefonts</a:t>
            </a:r>
            <a:r>
              <a:rPr lang="de-DE" dirty="0"/>
              <a:t> oder </a:t>
            </a:r>
            <a:r>
              <a:rPr lang="de-DE" dirty="0" err="1"/>
              <a:t>Handgloves</a:t>
            </a:r>
            <a:endParaRPr lang="de-DE" dirty="0"/>
          </a:p>
        </p:txBody>
      </p:sp>
    </p:spTree>
    <p:extLst>
      <p:ext uri="{BB962C8B-B14F-4D97-AF65-F5344CB8AC3E}">
        <p14:creationId xmlns:p14="http://schemas.microsoft.com/office/powerpoint/2010/main" val="173387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ext-Bild">
    <p:spTree>
      <p:nvGrpSpPr>
        <p:cNvPr id="1" name=""/>
        <p:cNvGrpSpPr/>
        <p:nvPr/>
      </p:nvGrpSpPr>
      <p:grpSpPr>
        <a:xfrm>
          <a:off x="0" y="0"/>
          <a:ext cx="0" cy="0"/>
          <a:chOff x="0" y="0"/>
          <a:chExt cx="0" cy="0"/>
        </a:xfrm>
      </p:grpSpPr>
      <p:sp>
        <p:nvSpPr>
          <p:cNvPr id="4" name="Inhaltsplatzhalter 3"/>
          <p:cNvSpPr>
            <a:spLocks noGrp="1"/>
          </p:cNvSpPr>
          <p:nvPr>
            <p:ph sz="half" idx="2" hasCustomPrompt="1"/>
          </p:nvPr>
        </p:nvSpPr>
        <p:spPr>
          <a:xfrm>
            <a:off x="438244" y="2856736"/>
            <a:ext cx="3913094" cy="3278944"/>
          </a:xfrm>
          <a:prstGeom prst="rect">
            <a:avLst/>
          </a:prstGeom>
        </p:spPr>
        <p:txBody>
          <a:bodyPr lIns="0" tIns="0" rIns="0" bIns="0"/>
          <a:lstStyle>
            <a:lvl1pPr marL="0" indent="0">
              <a:lnSpc>
                <a:spcPts val="2450"/>
              </a:lnSpc>
              <a:spcBef>
                <a:spcPts val="0"/>
              </a:spcBef>
              <a:spcAft>
                <a:spcPts val="1100"/>
              </a:spcAft>
              <a:buClr>
                <a:srgbClr val="E2001A"/>
              </a:buClr>
              <a:buFont typeface="Arial"/>
              <a:buNone/>
              <a:defRPr sz="2000" baseline="0">
                <a:latin typeface="TheSans UHH Regular"/>
                <a:cs typeface="TheSans UHH Regular"/>
              </a:defRPr>
            </a:lvl1pPr>
            <a:lvl2pPr marL="252000" indent="0">
              <a:lnSpc>
                <a:spcPct val="100000"/>
              </a:lnSpc>
              <a:spcBef>
                <a:spcPts val="0"/>
              </a:spcBef>
              <a:spcAft>
                <a:spcPts val="1100"/>
              </a:spcAft>
              <a:buClr>
                <a:srgbClr val="E2001A"/>
              </a:buClr>
              <a:buFont typeface="Arial"/>
              <a:buNone/>
              <a:defRPr sz="2400">
                <a:latin typeface="TheSans UHH Regular"/>
                <a:cs typeface="TheSans UHH Regular"/>
              </a:defRPr>
            </a:lvl2pPr>
            <a:lvl3pPr marL="504000" indent="0">
              <a:lnSpc>
                <a:spcPct val="100000"/>
              </a:lnSpc>
              <a:spcBef>
                <a:spcPts val="0"/>
              </a:spcBef>
              <a:spcAft>
                <a:spcPts val="1100"/>
              </a:spcAft>
              <a:buClr>
                <a:srgbClr val="E2001A"/>
              </a:buClr>
              <a:buFont typeface="Arial"/>
              <a:buNone/>
              <a:defRPr sz="2400">
                <a:latin typeface="TheSans UHH Regular"/>
                <a:cs typeface="TheSans UHH Regular"/>
              </a:defRPr>
            </a:lvl3pPr>
            <a:lvl4pPr marL="504000" indent="0">
              <a:lnSpc>
                <a:spcPct val="100000"/>
              </a:lnSpc>
              <a:spcBef>
                <a:spcPts val="0"/>
              </a:spcBef>
              <a:spcAft>
                <a:spcPts val="1100"/>
              </a:spcAft>
              <a:buClr>
                <a:srgbClr val="E2001A"/>
              </a:buClr>
              <a:buFont typeface="Arial"/>
              <a:buNone/>
              <a:defRPr sz="2400">
                <a:latin typeface="TheSans UHH Regular"/>
                <a:cs typeface="TheSans UHH Regular"/>
              </a:defRPr>
            </a:lvl4pPr>
            <a:lvl5pPr marL="504000" indent="0">
              <a:lnSpc>
                <a:spcPct val="100000"/>
              </a:lnSpc>
              <a:spcBef>
                <a:spcPts val="0"/>
              </a:spcBef>
              <a:spcAft>
                <a:spcPts val="1100"/>
              </a:spcAft>
              <a:buClr>
                <a:srgbClr val="E2001A"/>
              </a:buClr>
              <a:buFont typeface="Arial"/>
              <a:buNone/>
              <a:defRPr sz="2400">
                <a:latin typeface="TheSans UHH Regular"/>
                <a:cs typeface="TheSans UHH Regular"/>
              </a:defRPr>
            </a:lvl5pPr>
            <a:lvl6pPr>
              <a:defRPr sz="1600"/>
            </a:lvl6pPr>
            <a:lvl7pPr>
              <a:defRPr sz="1600"/>
            </a:lvl7pPr>
            <a:lvl8pPr>
              <a:defRPr sz="1600"/>
            </a:lvl8pPr>
            <a:lvl9pPr>
              <a:defRPr sz="1600"/>
            </a:lvl9pPr>
          </a:lstStyle>
          <a:p>
            <a:pPr lvl="0"/>
            <a:r>
              <a:rPr lang="de-DE" dirty="0"/>
              <a:t>Dies ist ein </a:t>
            </a:r>
            <a:r>
              <a:rPr lang="de-DE" dirty="0" err="1"/>
              <a:t>Typoblindtext</a:t>
            </a:r>
            <a:r>
              <a:rPr lang="de-DE" dirty="0"/>
              <a:t>. An ihm kann man sehen, ob alle Buchstaben da sind und wie sie aussehen. Manchmal benutzt man Worte wie </a:t>
            </a:r>
            <a:r>
              <a:rPr lang="de-DE" dirty="0" err="1"/>
              <a:t>Hamburgefonts</a:t>
            </a:r>
            <a:r>
              <a:rPr lang="de-DE" dirty="0"/>
              <a:t>, </a:t>
            </a:r>
            <a:r>
              <a:rPr lang="de-DE" dirty="0" err="1"/>
              <a:t>Rafgenduks</a:t>
            </a:r>
            <a:r>
              <a:rPr lang="de-DE" dirty="0"/>
              <a:t> oder </a:t>
            </a:r>
            <a:r>
              <a:rPr lang="de-DE" dirty="0" err="1"/>
              <a:t>Handgloves</a:t>
            </a:r>
            <a:r>
              <a:rPr lang="de-DE" dirty="0"/>
              <a:t>, um Schriften zu testen. Dies ist ein </a:t>
            </a:r>
            <a:r>
              <a:rPr lang="de-DE" dirty="0" err="1"/>
              <a:t>Typoblindtext</a:t>
            </a:r>
            <a:r>
              <a:rPr lang="de-DE" dirty="0"/>
              <a:t>. An ihm kann man sehen, ob alle Buchstaben da sind und wie sie aussehen. </a:t>
            </a:r>
          </a:p>
        </p:txBody>
      </p:sp>
      <p:sp>
        <p:nvSpPr>
          <p:cNvPr id="7" name="Datumsplatzhalter 6"/>
          <p:cNvSpPr>
            <a:spLocks noGrp="1"/>
          </p:cNvSpPr>
          <p:nvPr>
            <p:ph type="dt" sz="half" idx="10"/>
          </p:nvPr>
        </p:nvSpPr>
        <p:spPr/>
        <p:txBody>
          <a:bodyPr/>
          <a:lstStyle/>
          <a:p>
            <a:fld id="{5A4DD1A3-E584-184E-A824-96456972E29E}" type="datetime1">
              <a:rPr lang="de-DE" smtClean="0"/>
              <a:t>10.10.2022</a:t>
            </a:fld>
            <a:endParaRPr lang="de-DE"/>
          </a:p>
        </p:txBody>
      </p:sp>
      <p:sp>
        <p:nvSpPr>
          <p:cNvPr id="8" name="Fußzeilenplatzhalter 7"/>
          <p:cNvSpPr>
            <a:spLocks noGrp="1"/>
          </p:cNvSpPr>
          <p:nvPr>
            <p:ph type="ftr" sz="quarter" idx="11"/>
          </p:nvPr>
        </p:nvSpPr>
        <p:spPr/>
        <p:txBody>
          <a:bodyPr/>
          <a:lstStyle/>
          <a:p>
            <a:r>
              <a:rPr lang="de-DE"/>
              <a:t>|  Fußzeile Blindtext, Name des Professors</a:t>
            </a:r>
          </a:p>
        </p:txBody>
      </p:sp>
      <p:sp>
        <p:nvSpPr>
          <p:cNvPr id="9" name="Foliennummernplatzhalter 8"/>
          <p:cNvSpPr>
            <a:spLocks noGrp="1"/>
          </p:cNvSpPr>
          <p:nvPr>
            <p:ph type="sldNum" sz="quarter" idx="12"/>
          </p:nvPr>
        </p:nvSpPr>
        <p:spPr/>
        <p:txBody>
          <a:bodyPr/>
          <a:lstStyle/>
          <a:p>
            <a:fld id="{43F0430C-3290-2846-9C5E-237D45BC81A9}" type="slidenum">
              <a:rPr lang="de-DE" smtClean="0"/>
              <a:t>‹Nr.›</a:t>
            </a:fld>
            <a:endParaRPr lang="de-DE"/>
          </a:p>
        </p:txBody>
      </p:sp>
      <p:sp>
        <p:nvSpPr>
          <p:cNvPr id="10" name="Inhaltsplatzhalter 5"/>
          <p:cNvSpPr>
            <a:spLocks noGrp="1"/>
          </p:cNvSpPr>
          <p:nvPr>
            <p:ph sz="quarter" idx="4"/>
          </p:nvPr>
        </p:nvSpPr>
        <p:spPr>
          <a:xfrm>
            <a:off x="4787195" y="2856736"/>
            <a:ext cx="4356805" cy="3563115"/>
          </a:xfrm>
          <a:prstGeom prst="rect">
            <a:avLst/>
          </a:prstGeom>
          <a:blipFill rotWithShape="1">
            <a:blip r:embed="rId2"/>
            <a:srcRect/>
            <a:stretch>
              <a:fillRect l="-23585" t="-5137" r="-11660" b="2"/>
            </a:stretch>
          </a:blipFill>
        </p:spPr>
        <p:txBody>
          <a:bodyPr lIns="0" tIns="0" bIns="0"/>
          <a:lstStyle>
            <a:lvl1pPr marL="0" indent="0">
              <a:lnSpc>
                <a:spcPts val="3050"/>
              </a:lnSpc>
              <a:spcBef>
                <a:spcPts val="0"/>
              </a:spcBef>
              <a:spcAft>
                <a:spcPts val="1100"/>
              </a:spcAft>
              <a:buClr>
                <a:srgbClr val="009CD1"/>
              </a:buClr>
              <a:buFont typeface="Wingdings" charset="2"/>
              <a:buNone/>
              <a:defRPr sz="2400">
                <a:latin typeface="TheSans UHH Regular"/>
                <a:cs typeface="TheSans UHH Regular"/>
              </a:defRPr>
            </a:lvl1pPr>
            <a:lvl2pPr marL="504000" indent="-252000">
              <a:lnSpc>
                <a:spcPct val="100000"/>
              </a:lnSpc>
              <a:spcBef>
                <a:spcPts val="0"/>
              </a:spcBef>
              <a:spcAft>
                <a:spcPts val="1100"/>
              </a:spcAft>
              <a:buClr>
                <a:srgbClr val="009CD1"/>
              </a:buClr>
              <a:buFont typeface="Wingdings" charset="2"/>
              <a:buChar char="§"/>
              <a:defRPr sz="2400">
                <a:latin typeface="TheSans UHH Regular"/>
                <a:cs typeface="TheSans UHH Regular"/>
              </a:defRPr>
            </a:lvl2pPr>
            <a:lvl3pPr marL="756000" indent="-252000">
              <a:lnSpc>
                <a:spcPct val="100000"/>
              </a:lnSpc>
              <a:spcBef>
                <a:spcPts val="0"/>
              </a:spcBef>
              <a:spcAft>
                <a:spcPts val="1100"/>
              </a:spcAft>
              <a:buClr>
                <a:srgbClr val="009CD1"/>
              </a:buClr>
              <a:buFont typeface="Wingdings" charset="2"/>
              <a:buChar char="§"/>
              <a:defRPr sz="2400">
                <a:latin typeface="TheSans UHH Regular"/>
                <a:cs typeface="TheSans UHH Regular"/>
              </a:defRPr>
            </a:lvl3pPr>
            <a:lvl4pPr marL="756000" indent="-252000">
              <a:lnSpc>
                <a:spcPct val="100000"/>
              </a:lnSpc>
              <a:spcBef>
                <a:spcPts val="0"/>
              </a:spcBef>
              <a:spcAft>
                <a:spcPts val="1100"/>
              </a:spcAft>
              <a:buClr>
                <a:srgbClr val="009CD1"/>
              </a:buClr>
              <a:buFont typeface="Wingdings" charset="2"/>
              <a:buChar char="§"/>
              <a:defRPr sz="2400">
                <a:latin typeface="TheSans UHH Regular"/>
                <a:cs typeface="TheSans UHH Regular"/>
              </a:defRPr>
            </a:lvl4pPr>
            <a:lvl5pPr marL="756000" indent="-252000">
              <a:lnSpc>
                <a:spcPct val="100000"/>
              </a:lnSpc>
              <a:spcBef>
                <a:spcPts val="0"/>
              </a:spcBef>
              <a:spcAft>
                <a:spcPts val="1100"/>
              </a:spcAft>
              <a:buClr>
                <a:srgbClr val="009CD1"/>
              </a:buClr>
              <a:buFont typeface="Wingdings" charset="2"/>
              <a:buChar char="§"/>
              <a:defRPr sz="2400">
                <a:latin typeface="TheSans UHH Regular"/>
                <a:cs typeface="TheSans UHH Regular"/>
              </a:defRPr>
            </a:lvl5pPr>
            <a:lvl6pPr>
              <a:defRPr sz="1600"/>
            </a:lvl6pPr>
            <a:lvl7pPr>
              <a:defRPr sz="1600"/>
            </a:lvl7pPr>
            <a:lvl8pPr>
              <a:defRPr sz="1600"/>
            </a:lvl8pPr>
            <a:lvl9pPr>
              <a:defRPr sz="1600"/>
            </a:lvl9pPr>
          </a:lstStyle>
          <a:p>
            <a:pPr lvl="0"/>
            <a:endParaRPr lang="de-DE" dirty="0"/>
          </a:p>
        </p:txBody>
      </p:sp>
      <p:sp>
        <p:nvSpPr>
          <p:cNvPr id="13" name="Textplatzhalter 2"/>
          <p:cNvSpPr>
            <a:spLocks noGrp="1"/>
          </p:cNvSpPr>
          <p:nvPr>
            <p:ph type="body" idx="13" hasCustomPrompt="1"/>
          </p:nvPr>
        </p:nvSpPr>
        <p:spPr>
          <a:xfrm>
            <a:off x="457200" y="1774800"/>
            <a:ext cx="8229600" cy="778297"/>
          </a:xfrm>
          <a:prstGeom prst="rect">
            <a:avLst/>
          </a:prstGeom>
        </p:spPr>
        <p:txBody>
          <a:bodyPr lIns="0" tIns="0" anchor="t" anchorCtr="0"/>
          <a:lstStyle>
            <a:lvl1pPr marL="0" indent="0">
              <a:lnSpc>
                <a:spcPts val="3200"/>
              </a:lnSpc>
              <a:spcBef>
                <a:spcPts val="0"/>
              </a:spcBef>
              <a:buNone/>
              <a:defRPr sz="2800" b="0" i="0" baseline="0">
                <a:latin typeface="TheSans UHH Bold Caps"/>
                <a:cs typeface="TheSans UHH Bold Cap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Manchmal benutzt man worte Wie der Blindtext</a:t>
            </a:r>
          </a:p>
          <a:p>
            <a:pPr lvl="0"/>
            <a:r>
              <a:rPr lang="de-DE" dirty="0" err="1"/>
              <a:t>Hamburgefonts</a:t>
            </a:r>
            <a:r>
              <a:rPr lang="de-DE" dirty="0"/>
              <a:t> oder </a:t>
            </a:r>
            <a:r>
              <a:rPr lang="de-DE" dirty="0" err="1"/>
              <a:t>Handgloves</a:t>
            </a:r>
            <a:endParaRPr lang="de-DE" dirty="0"/>
          </a:p>
        </p:txBody>
      </p:sp>
    </p:spTree>
    <p:extLst>
      <p:ext uri="{BB962C8B-B14F-4D97-AF65-F5344CB8AC3E}">
        <p14:creationId xmlns:p14="http://schemas.microsoft.com/office/powerpoint/2010/main" val="517354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Text-Liste">
    <p:spTree>
      <p:nvGrpSpPr>
        <p:cNvPr id="1" name=""/>
        <p:cNvGrpSpPr/>
        <p:nvPr/>
      </p:nvGrpSpPr>
      <p:grpSpPr>
        <a:xfrm>
          <a:off x="0" y="0"/>
          <a:ext cx="0" cy="0"/>
          <a:chOff x="0" y="0"/>
          <a:chExt cx="0" cy="0"/>
        </a:xfrm>
      </p:grpSpPr>
      <p:sp>
        <p:nvSpPr>
          <p:cNvPr id="6" name="Inhaltsplatzhalter 5"/>
          <p:cNvSpPr>
            <a:spLocks noGrp="1"/>
          </p:cNvSpPr>
          <p:nvPr>
            <p:ph sz="quarter" idx="4"/>
          </p:nvPr>
        </p:nvSpPr>
        <p:spPr>
          <a:xfrm>
            <a:off x="4787195" y="2856736"/>
            <a:ext cx="3907543" cy="3278944"/>
          </a:xfrm>
          <a:prstGeom prst="rect">
            <a:avLst/>
          </a:prstGeom>
        </p:spPr>
        <p:txBody>
          <a:bodyPr lIns="0" tIns="0" bIns="0"/>
          <a:lstStyle>
            <a:lvl1pPr marL="252000" indent="-252000">
              <a:lnSpc>
                <a:spcPts val="2450"/>
              </a:lnSpc>
              <a:spcBef>
                <a:spcPts val="0"/>
              </a:spcBef>
              <a:spcAft>
                <a:spcPts val="1100"/>
              </a:spcAft>
              <a:buClr>
                <a:srgbClr val="009CD1"/>
              </a:buClr>
              <a:buFont typeface="Wingdings" charset="2"/>
              <a:buChar char="§"/>
              <a:defRPr sz="2000">
                <a:latin typeface="TheSans UHH Regular"/>
                <a:cs typeface="TheSans UHH Regular"/>
              </a:defRPr>
            </a:lvl1pPr>
            <a:lvl2pPr marL="504000" indent="-252000">
              <a:lnSpc>
                <a:spcPts val="2450"/>
              </a:lnSpc>
              <a:spcBef>
                <a:spcPts val="0"/>
              </a:spcBef>
              <a:spcAft>
                <a:spcPts val="1100"/>
              </a:spcAft>
              <a:buClr>
                <a:srgbClr val="3B515B"/>
              </a:buClr>
              <a:buFont typeface="Wingdings" charset="2"/>
              <a:buChar char="§"/>
              <a:defRPr sz="2000">
                <a:latin typeface="TheSans UHH Regular"/>
                <a:cs typeface="TheSans UHH Regular"/>
              </a:defRPr>
            </a:lvl2pPr>
            <a:lvl3pPr marL="756000" indent="-252000">
              <a:lnSpc>
                <a:spcPts val="2450"/>
              </a:lnSpc>
              <a:spcBef>
                <a:spcPts val="0"/>
              </a:spcBef>
              <a:spcAft>
                <a:spcPts val="1100"/>
              </a:spcAft>
              <a:buClr>
                <a:srgbClr val="75858C"/>
              </a:buClr>
              <a:buFont typeface="Wingdings" charset="2"/>
              <a:buChar char="§"/>
              <a:defRPr sz="2000">
                <a:latin typeface="TheSans UHH Regular"/>
                <a:cs typeface="TheSans UHH Regular"/>
              </a:defRPr>
            </a:lvl3pPr>
            <a:lvl4pPr marL="756000" indent="-252000">
              <a:lnSpc>
                <a:spcPts val="2450"/>
              </a:lnSpc>
              <a:spcBef>
                <a:spcPts val="0"/>
              </a:spcBef>
              <a:spcAft>
                <a:spcPts val="1100"/>
              </a:spcAft>
              <a:buClr>
                <a:srgbClr val="3B515B"/>
              </a:buClr>
              <a:buFont typeface="Wingdings" charset="2"/>
              <a:buChar char="§"/>
              <a:defRPr sz="2000">
                <a:latin typeface="TheSans UHH Regular"/>
                <a:cs typeface="TheSans UHH Regular"/>
              </a:defRPr>
            </a:lvl4pPr>
            <a:lvl5pPr marL="756000" indent="-252000">
              <a:lnSpc>
                <a:spcPts val="2450"/>
              </a:lnSpc>
              <a:spcBef>
                <a:spcPts val="0"/>
              </a:spcBef>
              <a:spcAft>
                <a:spcPts val="1100"/>
              </a:spcAft>
              <a:buClr>
                <a:srgbClr val="3B515B"/>
              </a:buClr>
              <a:buFont typeface="Wingdings" charset="2"/>
              <a:buChar char="§"/>
              <a:defRPr sz="2000">
                <a:latin typeface="TheSans UHH Regular"/>
                <a:cs typeface="TheSans UHH Regular"/>
              </a:defRPr>
            </a:lvl5pPr>
            <a:lvl6pPr>
              <a:defRPr sz="1600"/>
            </a:lvl6pPr>
            <a:lvl7pPr>
              <a:defRPr sz="1600"/>
            </a:lvl7pPr>
            <a:lvl8pPr>
              <a:defRPr sz="1600"/>
            </a:lvl8pPr>
            <a:lvl9pPr>
              <a:defRPr sz="1600"/>
            </a:lvl9pPr>
          </a:lstStyle>
          <a:p>
            <a:pPr lvl="0"/>
            <a:r>
              <a:rPr lang="de-DE" dirty="0"/>
              <a:t>Mastertextformat bearbeiten</a:t>
            </a:r>
          </a:p>
          <a:p>
            <a:pPr lvl="1"/>
            <a:r>
              <a:rPr lang="de-DE" dirty="0"/>
              <a:t>Zweite Ebene</a:t>
            </a:r>
          </a:p>
          <a:p>
            <a:pPr lvl="2"/>
            <a:r>
              <a:rPr lang="de-DE" dirty="0"/>
              <a:t>Dritte Ebene</a:t>
            </a:r>
          </a:p>
        </p:txBody>
      </p:sp>
      <p:sp>
        <p:nvSpPr>
          <p:cNvPr id="7" name="Datumsplatzhalter 6"/>
          <p:cNvSpPr>
            <a:spLocks noGrp="1"/>
          </p:cNvSpPr>
          <p:nvPr>
            <p:ph type="dt" sz="half" idx="10"/>
          </p:nvPr>
        </p:nvSpPr>
        <p:spPr/>
        <p:txBody>
          <a:bodyPr/>
          <a:lstStyle/>
          <a:p>
            <a:fld id="{C1C7AF33-3FF8-E241-A73B-BF33E2BBE42A}" type="datetime1">
              <a:rPr lang="de-DE" smtClean="0"/>
              <a:t>10.10.2022</a:t>
            </a:fld>
            <a:endParaRPr lang="de-DE"/>
          </a:p>
        </p:txBody>
      </p:sp>
      <p:sp>
        <p:nvSpPr>
          <p:cNvPr id="8" name="Fußzeilenplatzhalter 7"/>
          <p:cNvSpPr>
            <a:spLocks noGrp="1"/>
          </p:cNvSpPr>
          <p:nvPr>
            <p:ph type="ftr" sz="quarter" idx="11"/>
          </p:nvPr>
        </p:nvSpPr>
        <p:spPr/>
        <p:txBody>
          <a:bodyPr/>
          <a:lstStyle/>
          <a:p>
            <a:r>
              <a:rPr lang="de-DE"/>
              <a:t>|  Fußzeile Blindtext, Name des Professors</a:t>
            </a:r>
          </a:p>
        </p:txBody>
      </p:sp>
      <p:sp>
        <p:nvSpPr>
          <p:cNvPr id="9" name="Foliennummernplatzhalter 8"/>
          <p:cNvSpPr>
            <a:spLocks noGrp="1"/>
          </p:cNvSpPr>
          <p:nvPr>
            <p:ph type="sldNum" sz="quarter" idx="12"/>
          </p:nvPr>
        </p:nvSpPr>
        <p:spPr/>
        <p:txBody>
          <a:bodyPr/>
          <a:lstStyle/>
          <a:p>
            <a:fld id="{43F0430C-3290-2846-9C5E-237D45BC81A9}" type="slidenum">
              <a:rPr lang="de-DE" smtClean="0"/>
              <a:t>‹Nr.›</a:t>
            </a:fld>
            <a:endParaRPr lang="de-DE"/>
          </a:p>
        </p:txBody>
      </p:sp>
      <p:sp>
        <p:nvSpPr>
          <p:cNvPr id="10" name="Textplatzhalter 2"/>
          <p:cNvSpPr>
            <a:spLocks noGrp="1"/>
          </p:cNvSpPr>
          <p:nvPr>
            <p:ph type="body" idx="13" hasCustomPrompt="1"/>
          </p:nvPr>
        </p:nvSpPr>
        <p:spPr>
          <a:xfrm>
            <a:off x="457200" y="1774800"/>
            <a:ext cx="8229600" cy="778297"/>
          </a:xfrm>
          <a:prstGeom prst="rect">
            <a:avLst/>
          </a:prstGeom>
        </p:spPr>
        <p:txBody>
          <a:bodyPr lIns="0" tIns="0" anchor="t" anchorCtr="0"/>
          <a:lstStyle>
            <a:lvl1pPr marL="0" indent="0">
              <a:lnSpc>
                <a:spcPts val="3200"/>
              </a:lnSpc>
              <a:spcBef>
                <a:spcPts val="0"/>
              </a:spcBef>
              <a:buNone/>
              <a:defRPr sz="2800" b="0" i="0" baseline="0">
                <a:latin typeface="TheSans UHH Bold Caps"/>
                <a:cs typeface="TheSans UHH Bold Cap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Manchmal benutzt man worte Wie der Blindtext</a:t>
            </a:r>
          </a:p>
          <a:p>
            <a:pPr lvl="0"/>
            <a:r>
              <a:rPr lang="de-DE" dirty="0" err="1"/>
              <a:t>Hamburgefonts</a:t>
            </a:r>
            <a:r>
              <a:rPr lang="de-DE" dirty="0"/>
              <a:t> oder </a:t>
            </a:r>
            <a:r>
              <a:rPr lang="de-DE" dirty="0" err="1"/>
              <a:t>Handgloves</a:t>
            </a:r>
            <a:endParaRPr lang="de-DE" dirty="0"/>
          </a:p>
        </p:txBody>
      </p:sp>
      <p:sp>
        <p:nvSpPr>
          <p:cNvPr id="12" name="Inhaltsplatzhalter 3"/>
          <p:cNvSpPr>
            <a:spLocks noGrp="1"/>
          </p:cNvSpPr>
          <p:nvPr>
            <p:ph sz="half" idx="2" hasCustomPrompt="1"/>
          </p:nvPr>
        </p:nvSpPr>
        <p:spPr>
          <a:xfrm>
            <a:off x="438244" y="2856736"/>
            <a:ext cx="3913094" cy="3278944"/>
          </a:xfrm>
          <a:prstGeom prst="rect">
            <a:avLst/>
          </a:prstGeom>
        </p:spPr>
        <p:txBody>
          <a:bodyPr lIns="0" tIns="0" rIns="0" bIns="0"/>
          <a:lstStyle>
            <a:lvl1pPr marL="0" indent="0">
              <a:lnSpc>
                <a:spcPts val="2450"/>
              </a:lnSpc>
              <a:spcBef>
                <a:spcPts val="0"/>
              </a:spcBef>
              <a:spcAft>
                <a:spcPts val="1100"/>
              </a:spcAft>
              <a:buClr>
                <a:srgbClr val="E2001A"/>
              </a:buClr>
              <a:buFont typeface="Arial"/>
              <a:buNone/>
              <a:defRPr sz="2000" baseline="0">
                <a:latin typeface="TheSans UHH Regular"/>
                <a:cs typeface="TheSans UHH Regular"/>
              </a:defRPr>
            </a:lvl1pPr>
            <a:lvl2pPr marL="252000" indent="0">
              <a:lnSpc>
                <a:spcPct val="100000"/>
              </a:lnSpc>
              <a:spcBef>
                <a:spcPts val="0"/>
              </a:spcBef>
              <a:spcAft>
                <a:spcPts val="1100"/>
              </a:spcAft>
              <a:buClr>
                <a:srgbClr val="E2001A"/>
              </a:buClr>
              <a:buFont typeface="Arial"/>
              <a:buNone/>
              <a:defRPr sz="2400">
                <a:latin typeface="TheSans UHH Regular"/>
                <a:cs typeface="TheSans UHH Regular"/>
              </a:defRPr>
            </a:lvl2pPr>
            <a:lvl3pPr marL="504000" indent="0">
              <a:lnSpc>
                <a:spcPct val="100000"/>
              </a:lnSpc>
              <a:spcBef>
                <a:spcPts val="0"/>
              </a:spcBef>
              <a:spcAft>
                <a:spcPts val="1100"/>
              </a:spcAft>
              <a:buClr>
                <a:srgbClr val="E2001A"/>
              </a:buClr>
              <a:buFont typeface="Arial"/>
              <a:buNone/>
              <a:defRPr sz="2400">
                <a:latin typeface="TheSans UHH Regular"/>
                <a:cs typeface="TheSans UHH Regular"/>
              </a:defRPr>
            </a:lvl3pPr>
            <a:lvl4pPr marL="504000" indent="0">
              <a:lnSpc>
                <a:spcPct val="100000"/>
              </a:lnSpc>
              <a:spcBef>
                <a:spcPts val="0"/>
              </a:spcBef>
              <a:spcAft>
                <a:spcPts val="1100"/>
              </a:spcAft>
              <a:buClr>
                <a:srgbClr val="E2001A"/>
              </a:buClr>
              <a:buFont typeface="Arial"/>
              <a:buNone/>
              <a:defRPr sz="2400">
                <a:latin typeface="TheSans UHH Regular"/>
                <a:cs typeface="TheSans UHH Regular"/>
              </a:defRPr>
            </a:lvl4pPr>
            <a:lvl5pPr marL="504000" indent="0">
              <a:lnSpc>
                <a:spcPct val="100000"/>
              </a:lnSpc>
              <a:spcBef>
                <a:spcPts val="0"/>
              </a:spcBef>
              <a:spcAft>
                <a:spcPts val="1100"/>
              </a:spcAft>
              <a:buClr>
                <a:srgbClr val="E2001A"/>
              </a:buClr>
              <a:buFont typeface="Arial"/>
              <a:buNone/>
              <a:defRPr sz="2400">
                <a:latin typeface="TheSans UHH Regular"/>
                <a:cs typeface="TheSans UHH Regular"/>
              </a:defRPr>
            </a:lvl5pPr>
            <a:lvl6pPr>
              <a:defRPr sz="1600"/>
            </a:lvl6pPr>
            <a:lvl7pPr>
              <a:defRPr sz="1600"/>
            </a:lvl7pPr>
            <a:lvl8pPr>
              <a:defRPr sz="1600"/>
            </a:lvl8pPr>
            <a:lvl9pPr>
              <a:defRPr sz="1600"/>
            </a:lvl9pPr>
          </a:lstStyle>
          <a:p>
            <a:pPr lvl="0"/>
            <a:r>
              <a:rPr lang="de-DE" dirty="0"/>
              <a:t>Dies ist ein </a:t>
            </a:r>
            <a:r>
              <a:rPr lang="de-DE" dirty="0" err="1"/>
              <a:t>Typoblindtext</a:t>
            </a:r>
            <a:r>
              <a:rPr lang="de-DE" dirty="0"/>
              <a:t>. An ihm kann man sehen, ob alle Buchstaben da sind und wie sie aussehen. Manchmal benutzt man Worte wie </a:t>
            </a:r>
            <a:r>
              <a:rPr lang="de-DE" dirty="0" err="1"/>
              <a:t>Hamburgefonts</a:t>
            </a:r>
            <a:r>
              <a:rPr lang="de-DE" dirty="0"/>
              <a:t>, </a:t>
            </a:r>
            <a:r>
              <a:rPr lang="de-DE" dirty="0" err="1"/>
              <a:t>Rafgenduks</a:t>
            </a:r>
            <a:r>
              <a:rPr lang="de-DE" dirty="0"/>
              <a:t> oder </a:t>
            </a:r>
            <a:r>
              <a:rPr lang="de-DE" dirty="0" err="1"/>
              <a:t>Handgloves</a:t>
            </a:r>
            <a:r>
              <a:rPr lang="de-DE" dirty="0"/>
              <a:t>, um Schriften zu testen. Dies ist ein </a:t>
            </a:r>
            <a:r>
              <a:rPr lang="de-DE" dirty="0" err="1"/>
              <a:t>Typoblindtext</a:t>
            </a:r>
            <a:r>
              <a:rPr lang="de-DE" dirty="0"/>
              <a:t>. An ihm kann man sehen, ob alle Buchstaben da sind und wie sie aussehen. </a:t>
            </a:r>
          </a:p>
        </p:txBody>
      </p:sp>
    </p:spTree>
    <p:extLst>
      <p:ext uri="{BB962C8B-B14F-4D97-AF65-F5344CB8AC3E}">
        <p14:creationId xmlns:p14="http://schemas.microsoft.com/office/powerpoint/2010/main" val="30323845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Grafiken">
    <p:spTree>
      <p:nvGrpSpPr>
        <p:cNvPr id="1" name=""/>
        <p:cNvGrpSpPr/>
        <p:nvPr/>
      </p:nvGrpSpPr>
      <p:grpSpPr>
        <a:xfrm>
          <a:off x="0" y="0"/>
          <a:ext cx="0" cy="0"/>
          <a:chOff x="0" y="0"/>
          <a:chExt cx="0" cy="0"/>
        </a:xfrm>
      </p:grpSpPr>
      <p:sp>
        <p:nvSpPr>
          <p:cNvPr id="2" name="Rechteck 1"/>
          <p:cNvSpPr/>
          <p:nvPr userDrawn="1"/>
        </p:nvSpPr>
        <p:spPr>
          <a:xfrm>
            <a:off x="0" y="1483199"/>
            <a:ext cx="9144000" cy="49263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atin typeface="TheSans UHH Bold Caps"/>
            </a:endParaRPr>
          </a:p>
        </p:txBody>
      </p:sp>
      <p:sp>
        <p:nvSpPr>
          <p:cNvPr id="4" name="Inhaltsplatzhalter 3"/>
          <p:cNvSpPr>
            <a:spLocks noGrp="1"/>
          </p:cNvSpPr>
          <p:nvPr>
            <p:ph sz="half" idx="2" hasCustomPrompt="1"/>
          </p:nvPr>
        </p:nvSpPr>
        <p:spPr>
          <a:xfrm>
            <a:off x="0" y="1482247"/>
            <a:ext cx="9144000" cy="4927274"/>
          </a:xfrm>
          <a:prstGeom prst="rect">
            <a:avLst/>
          </a:prstGeom>
          <a:noFill/>
          <a:ln>
            <a:noFill/>
          </a:ln>
        </p:spPr>
        <p:txBody>
          <a:bodyPr lIns="0" tIns="0" bIns="0" anchor="ctr" anchorCtr="0"/>
          <a:lstStyle>
            <a:lvl1pPr marL="0" indent="0" algn="ctr">
              <a:spcBef>
                <a:spcPts val="0"/>
              </a:spcBef>
              <a:spcAft>
                <a:spcPts val="1100"/>
              </a:spcAft>
              <a:buClr>
                <a:srgbClr val="3B515B"/>
              </a:buClr>
              <a:buFont typeface="Wingdings" charset="2"/>
              <a:buNone/>
              <a:defRPr sz="2400" baseline="0">
                <a:latin typeface="TheSans UHH Regular"/>
                <a:cs typeface="TheSans UHH Regular"/>
              </a:defRPr>
            </a:lvl1pPr>
            <a:lvl2pPr marL="0" indent="0">
              <a:spcBef>
                <a:spcPts val="0"/>
              </a:spcBef>
              <a:spcAft>
                <a:spcPts val="1100"/>
              </a:spcAft>
              <a:buClr>
                <a:srgbClr val="3B515B"/>
              </a:buClr>
              <a:buFont typeface="Wingdings" charset="2"/>
              <a:buNone/>
              <a:defRPr sz="2400">
                <a:latin typeface="TheSans UHH Regular"/>
                <a:cs typeface="TheSans UHH Regular"/>
              </a:defRPr>
            </a:lvl2pPr>
            <a:lvl3pPr marL="0" indent="0">
              <a:spcBef>
                <a:spcPts val="0"/>
              </a:spcBef>
              <a:spcAft>
                <a:spcPts val="1100"/>
              </a:spcAft>
              <a:buClr>
                <a:srgbClr val="3B515B"/>
              </a:buClr>
              <a:buFont typeface="Wingdings" charset="2"/>
              <a:buNone/>
              <a:defRPr sz="2000">
                <a:latin typeface="TheSans UHH Regular"/>
                <a:cs typeface="TheSans UHH Regular"/>
              </a:defRPr>
            </a:lvl3pPr>
            <a:lvl4pPr marL="0" indent="0">
              <a:spcBef>
                <a:spcPts val="0"/>
              </a:spcBef>
              <a:spcAft>
                <a:spcPts val="1100"/>
              </a:spcAft>
              <a:buClr>
                <a:srgbClr val="3B515B"/>
              </a:buClr>
              <a:buFont typeface="Wingdings" charset="2"/>
              <a:buNone/>
              <a:defRPr sz="2000">
                <a:latin typeface="TheSans UHH Regular"/>
                <a:cs typeface="TheSans UHH Regular"/>
              </a:defRPr>
            </a:lvl4pPr>
            <a:lvl5pPr marL="0" indent="0">
              <a:spcBef>
                <a:spcPts val="0"/>
              </a:spcBef>
              <a:spcAft>
                <a:spcPts val="1100"/>
              </a:spcAft>
              <a:buClr>
                <a:srgbClr val="3B515B"/>
              </a:buClr>
              <a:buFont typeface="Wingdings" charset="2"/>
              <a:buNone/>
              <a:defRPr sz="2000">
                <a:latin typeface="TheSans UHH Regular"/>
                <a:cs typeface="TheSans UHH Regular"/>
              </a:defRPr>
            </a:lvl5pPr>
            <a:lvl6pPr>
              <a:defRPr sz="1600"/>
            </a:lvl6pPr>
            <a:lvl7pPr>
              <a:defRPr sz="1600"/>
            </a:lvl7pPr>
            <a:lvl8pPr>
              <a:defRPr sz="1600"/>
            </a:lvl8pPr>
            <a:lvl9pPr>
              <a:defRPr sz="1600"/>
            </a:lvl9pPr>
          </a:lstStyle>
          <a:p>
            <a:pPr lvl="0"/>
            <a:r>
              <a:rPr lang="de-DE" dirty="0"/>
              <a:t>Grafiken, Tabellen etc.</a:t>
            </a:r>
          </a:p>
        </p:txBody>
      </p:sp>
      <p:sp>
        <p:nvSpPr>
          <p:cNvPr id="7" name="Datumsplatzhalter 6"/>
          <p:cNvSpPr>
            <a:spLocks noGrp="1"/>
          </p:cNvSpPr>
          <p:nvPr>
            <p:ph type="dt" sz="half" idx="10"/>
          </p:nvPr>
        </p:nvSpPr>
        <p:spPr/>
        <p:txBody>
          <a:bodyPr/>
          <a:lstStyle/>
          <a:p>
            <a:fld id="{7949426B-86F4-C54C-A96E-B5AEB047675E}" type="datetime1">
              <a:rPr lang="de-DE" smtClean="0"/>
              <a:t>10.10.2022</a:t>
            </a:fld>
            <a:endParaRPr lang="de-DE"/>
          </a:p>
        </p:txBody>
      </p:sp>
      <p:sp>
        <p:nvSpPr>
          <p:cNvPr id="8" name="Fußzeilenplatzhalter 7"/>
          <p:cNvSpPr>
            <a:spLocks noGrp="1"/>
          </p:cNvSpPr>
          <p:nvPr>
            <p:ph type="ftr" sz="quarter" idx="11"/>
          </p:nvPr>
        </p:nvSpPr>
        <p:spPr/>
        <p:txBody>
          <a:bodyPr/>
          <a:lstStyle/>
          <a:p>
            <a:r>
              <a:rPr lang="de-DE"/>
              <a:t>|  Fußzeile Blindtext, Name des Professors</a:t>
            </a:r>
          </a:p>
        </p:txBody>
      </p:sp>
      <p:sp>
        <p:nvSpPr>
          <p:cNvPr id="9" name="Foliennummernplatzhalter 8"/>
          <p:cNvSpPr>
            <a:spLocks noGrp="1"/>
          </p:cNvSpPr>
          <p:nvPr>
            <p:ph type="sldNum" sz="quarter" idx="12"/>
          </p:nvPr>
        </p:nvSpPr>
        <p:spPr/>
        <p:txBody>
          <a:bodyPr/>
          <a:lstStyle/>
          <a:p>
            <a:fld id="{43F0430C-3290-2846-9C5E-237D45BC81A9}" type="slidenum">
              <a:rPr lang="de-DE" smtClean="0"/>
              <a:t>‹Nr.›</a:t>
            </a:fld>
            <a:endParaRPr lang="de-DE"/>
          </a:p>
        </p:txBody>
      </p:sp>
      <p:cxnSp>
        <p:nvCxnSpPr>
          <p:cNvPr id="11" name="Gerade Verbindung 10"/>
          <p:cNvCxnSpPr/>
          <p:nvPr userDrawn="1"/>
        </p:nvCxnSpPr>
        <p:spPr>
          <a:xfrm>
            <a:off x="0" y="1479941"/>
            <a:ext cx="9144000" cy="2791"/>
          </a:xfrm>
          <a:prstGeom prst="line">
            <a:avLst/>
          </a:prstGeom>
          <a:ln w="25400">
            <a:solidFill>
              <a:srgbClr val="009CD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1284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c_Titelfolie 3 Bilder">
    <p:spTree>
      <p:nvGrpSpPr>
        <p:cNvPr id="1" name=""/>
        <p:cNvGrpSpPr/>
        <p:nvPr/>
      </p:nvGrpSpPr>
      <p:grpSpPr>
        <a:xfrm>
          <a:off x="0" y="0"/>
          <a:ext cx="0" cy="0"/>
          <a:chOff x="0" y="0"/>
          <a:chExt cx="0" cy="0"/>
        </a:xfrm>
      </p:grpSpPr>
      <p:sp>
        <p:nvSpPr>
          <p:cNvPr id="7" name="Rechteck 6"/>
          <p:cNvSpPr/>
          <p:nvPr userDrawn="1"/>
        </p:nvSpPr>
        <p:spPr>
          <a:xfrm>
            <a:off x="0" y="1305166"/>
            <a:ext cx="9165896" cy="55528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de-DE">
              <a:solidFill>
                <a:prstClr val="white"/>
              </a:solidFill>
            </a:endParaRPr>
          </a:p>
        </p:txBody>
      </p:sp>
      <p:sp>
        <p:nvSpPr>
          <p:cNvPr id="13" name="Bildplatzhalter 2"/>
          <p:cNvSpPr>
            <a:spLocks noGrp="1"/>
          </p:cNvSpPr>
          <p:nvPr>
            <p:ph type="pic" sz="quarter" idx="14"/>
          </p:nvPr>
        </p:nvSpPr>
        <p:spPr>
          <a:xfrm>
            <a:off x="0" y="1479550"/>
            <a:ext cx="4512849" cy="4926013"/>
          </a:xfrm>
          <a:prstGeom prst="rect">
            <a:avLst/>
          </a:prstGeom>
          <a:blipFill rotWithShape="1">
            <a:blip r:embed="rId2"/>
            <a:srcRect/>
            <a:stretch>
              <a:fillRect r="-36435"/>
            </a:stretch>
          </a:blipFill>
        </p:spPr>
        <p:txBody>
          <a:bodyPr vert="horz"/>
          <a:lstStyle/>
          <a:p>
            <a:endParaRPr lang="de-DE" dirty="0"/>
          </a:p>
        </p:txBody>
      </p:sp>
      <p:sp>
        <p:nvSpPr>
          <p:cNvPr id="10" name="Bildplatzhalter 2"/>
          <p:cNvSpPr>
            <a:spLocks noGrp="1"/>
          </p:cNvSpPr>
          <p:nvPr>
            <p:ph type="pic" sz="quarter" idx="15"/>
          </p:nvPr>
        </p:nvSpPr>
        <p:spPr>
          <a:xfrm>
            <a:off x="4637550" y="1479550"/>
            <a:ext cx="4528346" cy="2401849"/>
          </a:xfrm>
          <a:prstGeom prst="rect">
            <a:avLst/>
          </a:prstGeom>
          <a:blipFill rotWithShape="1">
            <a:blip r:embed="rId3"/>
            <a:srcRect/>
            <a:stretch>
              <a:fillRect l="-1070" t="1" r="1" b="-2472"/>
            </a:stretch>
          </a:blipFill>
        </p:spPr>
        <p:txBody>
          <a:bodyPr vert="horz"/>
          <a:lstStyle/>
          <a:p>
            <a:endParaRPr lang="de-DE" dirty="0"/>
          </a:p>
        </p:txBody>
      </p:sp>
      <p:sp>
        <p:nvSpPr>
          <p:cNvPr id="9" name="Bildplatzhalter 2"/>
          <p:cNvSpPr>
            <a:spLocks noGrp="1"/>
          </p:cNvSpPr>
          <p:nvPr>
            <p:ph type="pic" sz="quarter" idx="16"/>
          </p:nvPr>
        </p:nvSpPr>
        <p:spPr>
          <a:xfrm>
            <a:off x="4637550" y="4009827"/>
            <a:ext cx="4528346" cy="2395736"/>
          </a:xfrm>
          <a:prstGeom prst="rect">
            <a:avLst/>
          </a:prstGeom>
          <a:blipFill rotWithShape="1">
            <a:blip r:embed="rId4"/>
            <a:srcRect/>
            <a:stretch>
              <a:fillRect l="-1070" t="-2769" r="1" b="4"/>
            </a:stretch>
          </a:blipFill>
        </p:spPr>
        <p:txBody>
          <a:bodyPr vert="horz"/>
          <a:lstStyle/>
          <a:p>
            <a:endParaRPr lang="de-DE" dirty="0"/>
          </a:p>
        </p:txBody>
      </p:sp>
      <p:sp>
        <p:nvSpPr>
          <p:cNvPr id="18" name="Inhaltsplatzhalter 20"/>
          <p:cNvSpPr>
            <a:spLocks noGrp="1"/>
          </p:cNvSpPr>
          <p:nvPr>
            <p:ph sz="quarter" idx="12" hasCustomPrompt="1"/>
          </p:nvPr>
        </p:nvSpPr>
        <p:spPr>
          <a:xfrm>
            <a:off x="342000" y="4425480"/>
            <a:ext cx="3808307" cy="1181873"/>
          </a:xfrm>
          <a:prstGeom prst="rect">
            <a:avLst/>
          </a:prstGeom>
        </p:spPr>
        <p:txBody>
          <a:bodyPr vert="horz" tIns="46800"/>
          <a:lstStyle>
            <a:lvl1pPr marL="0" indent="0">
              <a:lnSpc>
                <a:spcPts val="4400"/>
              </a:lnSpc>
              <a:spcBef>
                <a:spcPts val="0"/>
              </a:spcBef>
              <a:buNone/>
              <a:defRPr sz="4000" b="0" i="0">
                <a:solidFill>
                  <a:schemeClr val="bg1"/>
                </a:solidFill>
                <a:latin typeface="TheSans UHH Bold Caps"/>
                <a:cs typeface="TheSans UHH Bold Caps"/>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das </a:t>
            </a:r>
            <a:r>
              <a:rPr lang="de-DE" dirty="0" err="1"/>
              <a:t>ökosystem</a:t>
            </a:r>
            <a:endParaRPr lang="de-DE" dirty="0"/>
          </a:p>
          <a:p>
            <a:pPr lvl="0"/>
            <a:r>
              <a:rPr lang="de-DE" dirty="0" err="1"/>
              <a:t>bersteinwald</a:t>
            </a:r>
            <a:endParaRPr lang="de-DE" dirty="0"/>
          </a:p>
        </p:txBody>
      </p:sp>
      <p:sp>
        <p:nvSpPr>
          <p:cNvPr id="19" name="Textplatzhalter 22"/>
          <p:cNvSpPr>
            <a:spLocks noGrp="1"/>
          </p:cNvSpPr>
          <p:nvPr>
            <p:ph type="body" sz="quarter" idx="13" hasCustomPrompt="1"/>
          </p:nvPr>
        </p:nvSpPr>
        <p:spPr>
          <a:xfrm>
            <a:off x="341314" y="3944230"/>
            <a:ext cx="3808994" cy="481013"/>
          </a:xfrm>
          <a:prstGeom prst="rect">
            <a:avLst/>
          </a:prstGeom>
        </p:spPr>
        <p:txBody>
          <a:bodyPr vert="horz"/>
          <a:lstStyle>
            <a:lvl1pPr marL="0" indent="0">
              <a:buNone/>
              <a:defRPr sz="2000" b="0" i="0">
                <a:solidFill>
                  <a:schemeClr val="bg1"/>
                </a:solidFill>
                <a:latin typeface="TheSans UHH Bold Caps"/>
                <a:cs typeface="TheSans UHH Bold Caps"/>
              </a:defRPr>
            </a:lvl1pPr>
          </a:lstStyle>
          <a:p>
            <a:pPr lvl="0"/>
            <a:r>
              <a:rPr lang="de-DE" dirty="0"/>
              <a:t>Name des Referenten</a:t>
            </a:r>
          </a:p>
        </p:txBody>
      </p:sp>
    </p:spTree>
    <p:extLst>
      <p:ext uri="{BB962C8B-B14F-4D97-AF65-F5344CB8AC3E}">
        <p14:creationId xmlns:p14="http://schemas.microsoft.com/office/powerpoint/2010/main" val="31052004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a_Kapitelseite">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1F0446C2-C436-754A-84F1-B94BA1E05324}" type="datetime1">
              <a:rPr lang="de-DE" smtClean="0"/>
              <a:t>10.10.2022</a:t>
            </a:fld>
            <a:endParaRPr lang="de-DE"/>
          </a:p>
        </p:txBody>
      </p:sp>
      <p:sp>
        <p:nvSpPr>
          <p:cNvPr id="4" name="Fußzeilenplatzhalter 3"/>
          <p:cNvSpPr>
            <a:spLocks noGrp="1"/>
          </p:cNvSpPr>
          <p:nvPr>
            <p:ph type="ftr" sz="quarter" idx="11"/>
          </p:nvPr>
        </p:nvSpPr>
        <p:spPr/>
        <p:txBody>
          <a:bodyPr/>
          <a:lstStyle/>
          <a:p>
            <a:r>
              <a:rPr lang="de-DE"/>
              <a:t>|  Fußzeile Blindtext, Name des Professors</a:t>
            </a:r>
          </a:p>
        </p:txBody>
      </p:sp>
      <p:sp>
        <p:nvSpPr>
          <p:cNvPr id="5" name="Foliennummernplatzhalter 4"/>
          <p:cNvSpPr>
            <a:spLocks noGrp="1"/>
          </p:cNvSpPr>
          <p:nvPr>
            <p:ph type="sldNum" sz="quarter" idx="12"/>
          </p:nvPr>
        </p:nvSpPr>
        <p:spPr/>
        <p:txBody>
          <a:bodyPr/>
          <a:lstStyle/>
          <a:p>
            <a:fld id="{43F0430C-3290-2846-9C5E-237D45BC81A9}" type="slidenum">
              <a:rPr lang="de-DE" smtClean="0"/>
              <a:t>‹Nr.›</a:t>
            </a:fld>
            <a:endParaRPr lang="de-DE"/>
          </a:p>
        </p:txBody>
      </p:sp>
      <p:sp>
        <p:nvSpPr>
          <p:cNvPr id="8" name="Inhaltsplatzhalter 20"/>
          <p:cNvSpPr>
            <a:spLocks noGrp="1"/>
          </p:cNvSpPr>
          <p:nvPr>
            <p:ph sz="quarter" idx="13" hasCustomPrompt="1"/>
          </p:nvPr>
        </p:nvSpPr>
        <p:spPr>
          <a:xfrm>
            <a:off x="342001" y="4425480"/>
            <a:ext cx="6098914" cy="1181873"/>
          </a:xfrm>
          <a:prstGeom prst="rect">
            <a:avLst/>
          </a:prstGeom>
        </p:spPr>
        <p:txBody>
          <a:bodyPr vert="horz" tIns="46800"/>
          <a:lstStyle>
            <a:lvl1pPr marL="0" indent="0">
              <a:lnSpc>
                <a:spcPts val="4400"/>
              </a:lnSpc>
              <a:spcBef>
                <a:spcPts val="0"/>
              </a:spcBef>
              <a:buNone/>
              <a:defRPr sz="4000" b="0" i="0">
                <a:solidFill>
                  <a:schemeClr val="tx1"/>
                </a:solidFill>
                <a:latin typeface="TheSans UHH Bold Caps"/>
                <a:cs typeface="TheSans UHH Bold Caps"/>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Dies ist ein </a:t>
            </a:r>
            <a:r>
              <a:rPr lang="de-DE" dirty="0" err="1"/>
              <a:t>Typoblindtext</a:t>
            </a:r>
            <a:br>
              <a:rPr lang="de-DE" dirty="0"/>
            </a:br>
            <a:r>
              <a:rPr lang="de-DE" dirty="0"/>
              <a:t>An ihm kann man sehen</a:t>
            </a:r>
          </a:p>
        </p:txBody>
      </p:sp>
    </p:spTree>
    <p:extLst>
      <p:ext uri="{BB962C8B-B14F-4D97-AF65-F5344CB8AC3E}">
        <p14:creationId xmlns:p14="http://schemas.microsoft.com/office/powerpoint/2010/main" val="8484039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b_Kapitelseite">
    <p:spTree>
      <p:nvGrpSpPr>
        <p:cNvPr id="1" name=""/>
        <p:cNvGrpSpPr/>
        <p:nvPr/>
      </p:nvGrpSpPr>
      <p:grpSpPr>
        <a:xfrm>
          <a:off x="0" y="0"/>
          <a:ext cx="0" cy="0"/>
          <a:chOff x="0" y="0"/>
          <a:chExt cx="0" cy="0"/>
        </a:xfrm>
      </p:grpSpPr>
      <p:sp>
        <p:nvSpPr>
          <p:cNvPr id="13" name="Rechteck 12"/>
          <p:cNvSpPr/>
          <p:nvPr userDrawn="1"/>
        </p:nvSpPr>
        <p:spPr>
          <a:xfrm>
            <a:off x="0" y="1463675"/>
            <a:ext cx="9144000" cy="4954891"/>
          </a:xfrm>
          <a:prstGeom prst="rect">
            <a:avLst/>
          </a:prstGeom>
          <a:solidFill>
            <a:srgbClr val="0092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Datumsplatzhalter 2"/>
          <p:cNvSpPr>
            <a:spLocks noGrp="1"/>
          </p:cNvSpPr>
          <p:nvPr>
            <p:ph type="dt" sz="half" idx="10"/>
          </p:nvPr>
        </p:nvSpPr>
        <p:spPr/>
        <p:txBody>
          <a:bodyPr/>
          <a:lstStyle/>
          <a:p>
            <a:fld id="{7BD7561A-A438-1045-8D5E-A4BD531A0107}" type="datetime1">
              <a:rPr lang="de-DE" smtClean="0"/>
              <a:t>10.10.2022</a:t>
            </a:fld>
            <a:endParaRPr lang="de-DE"/>
          </a:p>
        </p:txBody>
      </p:sp>
      <p:sp>
        <p:nvSpPr>
          <p:cNvPr id="4" name="Fußzeilenplatzhalter 3"/>
          <p:cNvSpPr>
            <a:spLocks noGrp="1"/>
          </p:cNvSpPr>
          <p:nvPr>
            <p:ph type="ftr" sz="quarter" idx="11"/>
          </p:nvPr>
        </p:nvSpPr>
        <p:spPr/>
        <p:txBody>
          <a:bodyPr/>
          <a:lstStyle/>
          <a:p>
            <a:r>
              <a:rPr lang="de-DE"/>
              <a:t>|  Fußzeile Blindtext, Name des Professors</a:t>
            </a:r>
          </a:p>
        </p:txBody>
      </p:sp>
      <p:sp>
        <p:nvSpPr>
          <p:cNvPr id="5" name="Foliennummernplatzhalter 4"/>
          <p:cNvSpPr>
            <a:spLocks noGrp="1"/>
          </p:cNvSpPr>
          <p:nvPr>
            <p:ph type="sldNum" sz="quarter" idx="12"/>
          </p:nvPr>
        </p:nvSpPr>
        <p:spPr/>
        <p:txBody>
          <a:bodyPr/>
          <a:lstStyle/>
          <a:p>
            <a:fld id="{43F0430C-3290-2846-9C5E-237D45BC81A9}" type="slidenum">
              <a:rPr lang="de-DE" smtClean="0"/>
              <a:t>‹Nr.›</a:t>
            </a:fld>
            <a:endParaRPr lang="de-DE"/>
          </a:p>
        </p:txBody>
      </p:sp>
      <p:sp>
        <p:nvSpPr>
          <p:cNvPr id="9" name="Inhaltsplatzhalter 20"/>
          <p:cNvSpPr>
            <a:spLocks noGrp="1"/>
          </p:cNvSpPr>
          <p:nvPr>
            <p:ph sz="quarter" idx="13" hasCustomPrompt="1"/>
          </p:nvPr>
        </p:nvSpPr>
        <p:spPr>
          <a:xfrm>
            <a:off x="342001" y="4425480"/>
            <a:ext cx="6098914" cy="1181873"/>
          </a:xfrm>
          <a:prstGeom prst="rect">
            <a:avLst/>
          </a:prstGeom>
        </p:spPr>
        <p:txBody>
          <a:bodyPr vert="horz" tIns="46800"/>
          <a:lstStyle>
            <a:lvl1pPr marL="0" indent="0">
              <a:lnSpc>
                <a:spcPts val="4400"/>
              </a:lnSpc>
              <a:spcBef>
                <a:spcPts val="0"/>
              </a:spcBef>
              <a:buNone/>
              <a:defRPr sz="4000" b="0" i="0">
                <a:solidFill>
                  <a:schemeClr val="bg1"/>
                </a:solidFill>
                <a:latin typeface="TheSans UHH Bold Caps"/>
                <a:cs typeface="TheSans UHH Bold Caps"/>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Dies ist ein </a:t>
            </a:r>
            <a:r>
              <a:rPr lang="de-DE" dirty="0" err="1"/>
              <a:t>Typoblindtext</a:t>
            </a:r>
            <a:br>
              <a:rPr lang="de-DE" dirty="0"/>
            </a:br>
            <a:r>
              <a:rPr lang="de-DE" dirty="0"/>
              <a:t>An ihm kann man sehen</a:t>
            </a:r>
          </a:p>
        </p:txBody>
      </p:sp>
    </p:spTree>
    <p:extLst>
      <p:ext uri="{BB962C8B-B14F-4D97-AF65-F5344CB8AC3E}">
        <p14:creationId xmlns:p14="http://schemas.microsoft.com/office/powerpoint/2010/main" val="24751798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Leerseit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9BDB2EB-24F5-F14D-BE59-DECD0FB48D4C}" type="datetime1">
              <a:rPr lang="de-DE" smtClean="0"/>
              <a:t>10.10.2022</a:t>
            </a:fld>
            <a:endParaRPr lang="de-DE"/>
          </a:p>
        </p:txBody>
      </p:sp>
      <p:sp>
        <p:nvSpPr>
          <p:cNvPr id="3" name="Fußzeilenplatzhalter 2"/>
          <p:cNvSpPr>
            <a:spLocks noGrp="1"/>
          </p:cNvSpPr>
          <p:nvPr>
            <p:ph type="ftr" sz="quarter" idx="11"/>
          </p:nvPr>
        </p:nvSpPr>
        <p:spPr/>
        <p:txBody>
          <a:bodyPr/>
          <a:lstStyle/>
          <a:p>
            <a:r>
              <a:rPr lang="de-DE"/>
              <a:t>|  Fußzeile Blindtext, Name des Professors</a:t>
            </a:r>
          </a:p>
        </p:txBody>
      </p:sp>
      <p:sp>
        <p:nvSpPr>
          <p:cNvPr id="4" name="Foliennummernplatzhalter 3"/>
          <p:cNvSpPr>
            <a:spLocks noGrp="1"/>
          </p:cNvSpPr>
          <p:nvPr>
            <p:ph type="sldNum" sz="quarter" idx="12"/>
          </p:nvPr>
        </p:nvSpPr>
        <p:spPr/>
        <p:txBody>
          <a:bodyPr/>
          <a:lstStyle/>
          <a:p>
            <a:fld id="{43F0430C-3290-2846-9C5E-237D45BC81A9}" type="slidenum">
              <a:rPr lang="de-DE" smtClean="0"/>
              <a:t>‹Nr.›</a:t>
            </a:fld>
            <a:endParaRPr lang="de-DE"/>
          </a:p>
        </p:txBody>
      </p:sp>
    </p:spTree>
    <p:extLst>
      <p:ext uri="{BB962C8B-B14F-4D97-AF65-F5344CB8AC3E}">
        <p14:creationId xmlns:p14="http://schemas.microsoft.com/office/powerpoint/2010/main" val="4383499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Bildseite">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A87C78A9-34DE-894E-89F8-58925FD10BD1}" type="datetime1">
              <a:rPr lang="de-DE" smtClean="0"/>
              <a:t>10.10.2022</a:t>
            </a:fld>
            <a:endParaRPr lang="de-DE"/>
          </a:p>
        </p:txBody>
      </p:sp>
      <p:sp>
        <p:nvSpPr>
          <p:cNvPr id="6" name="Fußzeilenplatzhalter 5"/>
          <p:cNvSpPr>
            <a:spLocks noGrp="1"/>
          </p:cNvSpPr>
          <p:nvPr>
            <p:ph type="ftr" sz="quarter" idx="11"/>
          </p:nvPr>
        </p:nvSpPr>
        <p:spPr/>
        <p:txBody>
          <a:bodyPr/>
          <a:lstStyle/>
          <a:p>
            <a:r>
              <a:rPr lang="de-DE"/>
              <a:t>|  Fußzeile Blindtext, Name des Professors</a:t>
            </a:r>
          </a:p>
        </p:txBody>
      </p:sp>
      <p:sp>
        <p:nvSpPr>
          <p:cNvPr id="7" name="Foliennummernplatzhalter 6"/>
          <p:cNvSpPr>
            <a:spLocks noGrp="1"/>
          </p:cNvSpPr>
          <p:nvPr>
            <p:ph type="sldNum" sz="quarter" idx="12"/>
          </p:nvPr>
        </p:nvSpPr>
        <p:spPr/>
        <p:txBody>
          <a:bodyPr/>
          <a:lstStyle/>
          <a:p>
            <a:fld id="{43F0430C-3290-2846-9C5E-237D45BC81A9}" type="slidenum">
              <a:rPr lang="de-DE" smtClean="0"/>
              <a:t>‹Nr.›</a:t>
            </a:fld>
            <a:endParaRPr lang="de-DE"/>
          </a:p>
        </p:txBody>
      </p:sp>
      <p:sp>
        <p:nvSpPr>
          <p:cNvPr id="2" name="Rechteck 1"/>
          <p:cNvSpPr/>
          <p:nvPr userDrawn="1"/>
        </p:nvSpPr>
        <p:spPr>
          <a:xfrm>
            <a:off x="1" y="1292785"/>
            <a:ext cx="9144000" cy="6804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t>v</a:t>
            </a:r>
          </a:p>
        </p:txBody>
      </p:sp>
      <p:sp>
        <p:nvSpPr>
          <p:cNvPr id="3" name="Bildplatzhalter 2"/>
          <p:cNvSpPr>
            <a:spLocks noGrp="1"/>
          </p:cNvSpPr>
          <p:nvPr>
            <p:ph type="pic" idx="1"/>
          </p:nvPr>
        </p:nvSpPr>
        <p:spPr>
          <a:xfrm>
            <a:off x="0" y="1487933"/>
            <a:ext cx="9144000" cy="4921587"/>
          </a:xfrm>
          <a:prstGeom prst="rect">
            <a:avLst/>
          </a:prstGeom>
          <a:blipFill rotWithShape="1">
            <a:blip r:embed="rId2"/>
            <a:srcRect/>
            <a:stretch>
              <a:fillRect t="-816"/>
            </a:stretch>
          </a:blipFill>
        </p:spPr>
        <p:txBody>
          <a:bodyPr/>
          <a:lstStyle>
            <a:lvl1pPr marL="0" indent="0">
              <a:buNone/>
              <a:defRPr sz="3200" b="0" i="0">
                <a:latin typeface="TheSans UHH Bold Caps"/>
                <a:cs typeface="TheSans UHH Bold Cap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Tree>
    <p:extLst>
      <p:ext uri="{BB962C8B-B14F-4D97-AF65-F5344CB8AC3E}">
        <p14:creationId xmlns:p14="http://schemas.microsoft.com/office/powerpoint/2010/main" val="37650348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Seite für den Textversand">
    <p:spTree>
      <p:nvGrpSpPr>
        <p:cNvPr id="1" name=""/>
        <p:cNvGrpSpPr/>
        <p:nvPr/>
      </p:nvGrpSpPr>
      <p:grpSpPr>
        <a:xfrm>
          <a:off x="0" y="0"/>
          <a:ext cx="0" cy="0"/>
          <a:chOff x="0" y="0"/>
          <a:chExt cx="0" cy="0"/>
        </a:xfrm>
      </p:grpSpPr>
      <p:sp>
        <p:nvSpPr>
          <p:cNvPr id="4" name="Inhaltsplatzhalter 3"/>
          <p:cNvSpPr>
            <a:spLocks noGrp="1"/>
          </p:cNvSpPr>
          <p:nvPr>
            <p:ph sz="half" idx="2" hasCustomPrompt="1"/>
          </p:nvPr>
        </p:nvSpPr>
        <p:spPr>
          <a:xfrm>
            <a:off x="457200" y="2733492"/>
            <a:ext cx="8229600" cy="3387887"/>
          </a:xfrm>
          <a:prstGeom prst="rect">
            <a:avLst/>
          </a:prstGeom>
        </p:spPr>
        <p:txBody>
          <a:bodyPr wrap="square" lIns="0" tIns="0" bIns="0" numCol="2" spcCol="180000"/>
          <a:lstStyle>
            <a:lvl1pPr marL="0" marR="0" indent="0" algn="l" defTabSz="457200" rtl="0" eaLnBrk="1" fontAlgn="auto" latinLnBrk="0" hangingPunct="1">
              <a:lnSpc>
                <a:spcPct val="100000"/>
              </a:lnSpc>
              <a:spcBef>
                <a:spcPts val="0"/>
              </a:spcBef>
              <a:spcAft>
                <a:spcPts val="0"/>
              </a:spcAft>
              <a:buClr>
                <a:srgbClr val="3B515B"/>
              </a:buClr>
              <a:buSzTx/>
              <a:buFont typeface="Wingdings" charset="2"/>
              <a:buNone/>
              <a:tabLst/>
              <a:defRPr sz="1200" b="0" i="0" u="none" baseline="0">
                <a:effectLst/>
                <a:latin typeface="TheSans UHH Bold"/>
                <a:cs typeface="TheSans UHH Bold"/>
              </a:defRPr>
            </a:lvl1pPr>
            <a:lvl2pPr marL="0" indent="0">
              <a:lnSpc>
                <a:spcPct val="100000"/>
              </a:lnSpc>
              <a:spcBef>
                <a:spcPts val="0"/>
              </a:spcBef>
              <a:spcAft>
                <a:spcPts val="0"/>
              </a:spcAft>
              <a:buClr>
                <a:srgbClr val="3B515B"/>
              </a:buClr>
              <a:buFont typeface="Wingdings" charset="2"/>
              <a:buNone/>
              <a:defRPr sz="2400">
                <a:latin typeface="TheSans UHH Regular"/>
                <a:cs typeface="TheSans UHH Regular"/>
              </a:defRPr>
            </a:lvl2pPr>
            <a:lvl3pPr marL="0" indent="0">
              <a:lnSpc>
                <a:spcPct val="100000"/>
              </a:lnSpc>
              <a:spcBef>
                <a:spcPts val="0"/>
              </a:spcBef>
              <a:spcAft>
                <a:spcPts val="0"/>
              </a:spcAft>
              <a:buClr>
                <a:srgbClr val="3B515B"/>
              </a:buClr>
              <a:buFont typeface="Wingdings" charset="2"/>
              <a:buNone/>
              <a:defRPr sz="2400">
                <a:latin typeface="TheSans UHH Regular"/>
                <a:cs typeface="TheSans UHH Regular"/>
              </a:defRPr>
            </a:lvl3pPr>
            <a:lvl4pPr marL="0" indent="0">
              <a:lnSpc>
                <a:spcPct val="100000"/>
              </a:lnSpc>
              <a:spcBef>
                <a:spcPts val="0"/>
              </a:spcBef>
              <a:spcAft>
                <a:spcPts val="0"/>
              </a:spcAft>
              <a:buClr>
                <a:srgbClr val="3B515B"/>
              </a:buClr>
              <a:buFont typeface="Wingdings" charset="2"/>
              <a:buNone/>
              <a:defRPr sz="2400">
                <a:latin typeface="TheSans UHH Regular"/>
                <a:cs typeface="TheSans UHH Regular"/>
              </a:defRPr>
            </a:lvl4pPr>
            <a:lvl5pPr marL="0" indent="0">
              <a:lnSpc>
                <a:spcPct val="100000"/>
              </a:lnSpc>
              <a:spcBef>
                <a:spcPts val="0"/>
              </a:spcBef>
              <a:spcAft>
                <a:spcPts val="0"/>
              </a:spcAft>
              <a:buClr>
                <a:srgbClr val="3B515B"/>
              </a:buClr>
              <a:buFont typeface="Wingdings" charset="2"/>
              <a:buNone/>
              <a:defRPr sz="2400">
                <a:latin typeface="TheSans UHH Regular"/>
                <a:cs typeface="TheSans UHH Regular"/>
              </a:defRPr>
            </a:lvl5pPr>
            <a:lvl6pPr>
              <a:defRPr sz="1600"/>
            </a:lvl6pPr>
            <a:lvl7pPr>
              <a:defRPr sz="1600"/>
            </a:lvl7pPr>
            <a:lvl8pPr>
              <a:defRPr sz="1600"/>
            </a:lvl8pPr>
            <a:lvl9pPr>
              <a:defRPr sz="1600"/>
            </a:lvl9pPr>
          </a:lstStyle>
          <a:p>
            <a:pPr marL="0" marR="0" lvl="0" indent="0" algn="l" defTabSz="457200" rtl="0" eaLnBrk="1" fontAlgn="auto" latinLnBrk="0" hangingPunct="1">
              <a:lnSpc>
                <a:spcPct val="100000"/>
              </a:lnSpc>
              <a:spcBef>
                <a:spcPts val="0"/>
              </a:spcBef>
              <a:spcAft>
                <a:spcPts val="0"/>
              </a:spcAft>
              <a:buClr>
                <a:srgbClr val="3B515B"/>
              </a:buClr>
              <a:buSzTx/>
              <a:buFont typeface="Wingdings" charset="2"/>
              <a:buNone/>
              <a:tabLst/>
              <a:defRPr/>
            </a:pPr>
            <a:r>
              <a:rPr lang="de-DE" dirty="0"/>
              <a:t>ACHTUNG: Diese Folie ist ausschließlich für den Textversand gedacht, nicht für die Präsentation am </a:t>
            </a:r>
            <a:r>
              <a:rPr lang="de-DE" dirty="0" err="1"/>
              <a:t>Beamer</a:t>
            </a:r>
            <a:r>
              <a:rPr lang="de-DE" dirty="0"/>
              <a:t>! </a:t>
            </a:r>
          </a:p>
          <a:p>
            <a:pPr marL="0" marR="0" lvl="0" indent="0" algn="l" defTabSz="457200" rtl="0" eaLnBrk="1" fontAlgn="auto" latinLnBrk="0" hangingPunct="1">
              <a:lnSpc>
                <a:spcPct val="100000"/>
              </a:lnSpc>
              <a:spcBef>
                <a:spcPts val="0"/>
              </a:spcBef>
              <a:spcAft>
                <a:spcPts val="0"/>
              </a:spcAft>
              <a:buClr>
                <a:srgbClr val="3B515B"/>
              </a:buClr>
              <a:buSzTx/>
              <a:buFont typeface="Wingdings" charset="2"/>
              <a:buNone/>
              <a:tabLst/>
              <a:defRPr/>
            </a:pPr>
            <a:endParaRPr lang="de-DE" dirty="0"/>
          </a:p>
          <a:p>
            <a:pPr marL="0" marR="0" lvl="0" indent="0" algn="l" defTabSz="457200" rtl="0" eaLnBrk="1" fontAlgn="auto" latinLnBrk="0" hangingPunct="1">
              <a:lnSpc>
                <a:spcPct val="100000"/>
              </a:lnSpc>
              <a:spcBef>
                <a:spcPts val="0"/>
              </a:spcBef>
              <a:spcAft>
                <a:spcPts val="0"/>
              </a:spcAft>
              <a:buClr>
                <a:srgbClr val="3B515B"/>
              </a:buClr>
              <a:buSzTx/>
              <a:buFont typeface="Wingdings" charset="2"/>
              <a:buNone/>
              <a:tabLst/>
              <a:defRPr/>
            </a:pPr>
            <a:r>
              <a:rPr lang="de-DE" dirty="0"/>
              <a:t>Dies ist ein </a:t>
            </a:r>
            <a:r>
              <a:rPr lang="de-DE" dirty="0" err="1"/>
              <a:t>Typoblindtext</a:t>
            </a:r>
            <a:r>
              <a:rPr lang="de-DE" dirty="0"/>
              <a:t>. An ihm kann man sehen, ob alle Buchstaben da sind und wie sie aussehen. Manchmal benutzt man Worte wie </a:t>
            </a:r>
            <a:r>
              <a:rPr lang="de-DE" dirty="0" err="1"/>
              <a:t>Hamburgefonts</a:t>
            </a:r>
            <a:r>
              <a:rPr lang="de-DE" dirty="0"/>
              <a:t>, </a:t>
            </a:r>
            <a:r>
              <a:rPr lang="de-DE" dirty="0" err="1"/>
              <a:t>Rafgenduks</a:t>
            </a:r>
            <a:r>
              <a:rPr lang="de-DE" dirty="0"/>
              <a:t> oder </a:t>
            </a:r>
            <a:r>
              <a:rPr lang="de-DE" dirty="0" err="1"/>
              <a:t>Handgloves</a:t>
            </a:r>
            <a:r>
              <a:rPr lang="de-DE" dirty="0"/>
              <a:t>, um Schriften zu testen. Manchmal Sätze, die alle Buchstaben des Alphabets enthalten - man nennt diese Sätze »</a:t>
            </a:r>
            <a:r>
              <a:rPr lang="de-DE" dirty="0" err="1"/>
              <a:t>Pangrams</a:t>
            </a:r>
            <a:r>
              <a:rPr lang="de-DE" dirty="0"/>
              <a:t>«. Sehr bekannt ist dieser: The quick </a:t>
            </a:r>
            <a:r>
              <a:rPr lang="de-DE" dirty="0" err="1"/>
              <a:t>brown</a:t>
            </a:r>
            <a:r>
              <a:rPr lang="de-DE" dirty="0"/>
              <a:t> </a:t>
            </a:r>
            <a:r>
              <a:rPr lang="de-DE" dirty="0" err="1"/>
              <a:t>fox</a:t>
            </a:r>
            <a:r>
              <a:rPr lang="de-DE" dirty="0"/>
              <a:t> </a:t>
            </a:r>
            <a:r>
              <a:rPr lang="de-DE" dirty="0" err="1"/>
              <a:t>jumps</a:t>
            </a:r>
            <a:r>
              <a:rPr lang="de-DE" dirty="0"/>
              <a:t> </a:t>
            </a:r>
            <a:r>
              <a:rPr lang="de-DE" dirty="0" err="1"/>
              <a:t>over</a:t>
            </a:r>
            <a:r>
              <a:rPr lang="de-DE" dirty="0"/>
              <a:t> </a:t>
            </a:r>
            <a:r>
              <a:rPr lang="de-DE" dirty="0" err="1"/>
              <a:t>the</a:t>
            </a:r>
            <a:r>
              <a:rPr lang="de-DE" dirty="0"/>
              <a:t> </a:t>
            </a:r>
            <a:r>
              <a:rPr lang="de-DE" dirty="0" err="1"/>
              <a:t>lazy</a:t>
            </a:r>
            <a:r>
              <a:rPr lang="de-DE" dirty="0"/>
              <a:t> </a:t>
            </a:r>
            <a:r>
              <a:rPr lang="de-DE" dirty="0" err="1"/>
              <a:t>old</a:t>
            </a:r>
            <a:r>
              <a:rPr lang="de-DE" dirty="0"/>
              <a:t> </a:t>
            </a:r>
            <a:r>
              <a:rPr lang="de-DE" dirty="0" err="1"/>
              <a:t>dog</a:t>
            </a:r>
            <a:r>
              <a:rPr lang="de-DE" dirty="0"/>
              <a:t>. Oft werden in </a:t>
            </a:r>
            <a:r>
              <a:rPr lang="de-DE" dirty="0" err="1"/>
              <a:t>Typoblindtexte</a:t>
            </a:r>
            <a:r>
              <a:rPr lang="de-DE" dirty="0"/>
              <a:t> auch fremdsprachige Satzteile eingebaut (AVAIL® </a:t>
            </a:r>
            <a:r>
              <a:rPr lang="de-DE" dirty="0" err="1"/>
              <a:t>and</a:t>
            </a:r>
            <a:r>
              <a:rPr lang="de-DE" dirty="0"/>
              <a:t> </a:t>
            </a:r>
            <a:r>
              <a:rPr lang="de-DE" dirty="0" err="1"/>
              <a:t>Wefox</a:t>
            </a:r>
            <a:r>
              <a:rPr lang="de-DE" dirty="0"/>
              <a:t>™ </a:t>
            </a:r>
            <a:r>
              <a:rPr lang="de-DE" dirty="0" err="1"/>
              <a:t>are</a:t>
            </a:r>
            <a:r>
              <a:rPr lang="de-DE" dirty="0"/>
              <a:t> </a:t>
            </a:r>
            <a:r>
              <a:rPr lang="de-DE" dirty="0" err="1"/>
              <a:t>testing</a:t>
            </a:r>
            <a:r>
              <a:rPr lang="de-DE" dirty="0"/>
              <a:t> </a:t>
            </a:r>
            <a:r>
              <a:rPr lang="de-DE" dirty="0" err="1"/>
              <a:t>aussi</a:t>
            </a:r>
            <a:r>
              <a:rPr lang="de-DE" dirty="0"/>
              <a:t> la </a:t>
            </a:r>
            <a:r>
              <a:rPr lang="de-DE" dirty="0" err="1"/>
              <a:t>Kerning</a:t>
            </a:r>
            <a:r>
              <a:rPr lang="de-DE" dirty="0"/>
              <a:t>), um die Wirkung in anderen Sprachen zu testen. In Lateinisch sieht zum Beispiel fast jede Schrift gut aus. </a:t>
            </a:r>
            <a:r>
              <a:rPr lang="de-DE" dirty="0" err="1"/>
              <a:t>Quod</a:t>
            </a:r>
            <a:r>
              <a:rPr lang="de-DE" dirty="0"/>
              <a:t> </a:t>
            </a:r>
            <a:r>
              <a:rPr lang="de-DE" dirty="0" err="1"/>
              <a:t>erat</a:t>
            </a:r>
            <a:r>
              <a:rPr lang="de-DE" dirty="0"/>
              <a:t> </a:t>
            </a:r>
            <a:r>
              <a:rPr lang="de-DE" dirty="0" err="1"/>
              <a:t>demonstrandum</a:t>
            </a:r>
            <a:r>
              <a:rPr lang="de-DE" dirty="0"/>
              <a:t>. Seit 1975 fehlen in den meisten Testtexten die Zahlen, weswegen nach </a:t>
            </a:r>
            <a:r>
              <a:rPr lang="de-DE" dirty="0" err="1"/>
              <a:t>TypoGb</a:t>
            </a:r>
            <a:r>
              <a:rPr lang="de-DE" dirty="0"/>
              <a:t>. 204 § ab dem Jahr 2034 Zahlen in 86 der Texte zur Pflicht werden. Nichteinhaltung wird mit bis zu 245 € oder 368 $ bestraft. Genauso wichtig in sind mittlerweile auch </a:t>
            </a:r>
            <a:r>
              <a:rPr lang="de-DE" dirty="0" err="1"/>
              <a:t>Âçcèñtë</a:t>
            </a:r>
            <a:r>
              <a:rPr lang="de-DE" dirty="0"/>
              <a:t>, die in neueren Schriften aber fast immer enthalten sind. Ein wichtiges aber schwierig zu integrierendes Feld sind </a:t>
            </a:r>
            <a:r>
              <a:rPr lang="de-DE" dirty="0" err="1"/>
              <a:t>OpenType</a:t>
            </a:r>
            <a:r>
              <a:rPr lang="de-DE" dirty="0"/>
              <a:t>-Funktionalitäten. Je nach Software und Voreinstellungen können eingebaute Kapitälchen, </a:t>
            </a:r>
            <a:r>
              <a:rPr lang="de-DE" dirty="0" err="1"/>
              <a:t>Kerning</a:t>
            </a:r>
            <a:r>
              <a:rPr lang="de-DE" dirty="0"/>
              <a:t> oder Ligaturen (sehr pfiffig) nicht richtig dargestellt </a:t>
            </a:r>
            <a:r>
              <a:rPr lang="de-DE" dirty="0" err="1"/>
              <a:t>werden.Dies</a:t>
            </a:r>
            <a:r>
              <a:rPr lang="de-DE" dirty="0"/>
              <a:t> ist ein </a:t>
            </a:r>
            <a:r>
              <a:rPr lang="de-DE" dirty="0" err="1"/>
              <a:t>Typoblindtext</a:t>
            </a:r>
            <a:r>
              <a:rPr lang="de-DE" dirty="0"/>
              <a:t>. An ihm kann man sehen, ob alle Buchstaben da sind und wie sie aussehen. Manchmal benutzt man Worte wie </a:t>
            </a:r>
            <a:r>
              <a:rPr lang="de-DE" dirty="0" err="1"/>
              <a:t>Hamburgefonts</a:t>
            </a:r>
            <a:r>
              <a:rPr lang="de-DE" dirty="0"/>
              <a:t>, </a:t>
            </a:r>
            <a:r>
              <a:rPr lang="de-DE" dirty="0" err="1"/>
              <a:t>Rafgenduks</a:t>
            </a:r>
            <a:r>
              <a:rPr lang="de-DE" dirty="0"/>
              <a:t> Dies ist ein </a:t>
            </a:r>
            <a:r>
              <a:rPr lang="de-DE" dirty="0" err="1"/>
              <a:t>Typoblindtext</a:t>
            </a:r>
            <a:r>
              <a:rPr lang="de-DE" dirty="0"/>
              <a:t>. An ihm kann man sehen, ob alle Buchstaben da sind und wie sie aussehen. Manchmal benutzt man Worte wie </a:t>
            </a:r>
            <a:r>
              <a:rPr lang="de-DE" dirty="0" err="1"/>
              <a:t>Hamburgefonts</a:t>
            </a:r>
            <a:r>
              <a:rPr lang="de-DE" dirty="0"/>
              <a:t>, </a:t>
            </a:r>
            <a:r>
              <a:rPr lang="de-DE" dirty="0" err="1"/>
              <a:t>Rafgenduks</a:t>
            </a:r>
            <a:r>
              <a:rPr lang="de-DE" dirty="0"/>
              <a:t> oder </a:t>
            </a:r>
            <a:r>
              <a:rPr lang="de-DE" dirty="0" err="1"/>
              <a:t>Handgloves</a:t>
            </a:r>
            <a:r>
              <a:rPr lang="de-DE" dirty="0"/>
              <a:t>, um Schriften zu testen. Manchmal Sätze, die alle Buchstaben des Alphabets enthalten - man nennt diese Sätze »</a:t>
            </a:r>
            <a:r>
              <a:rPr lang="de-DE" dirty="0" err="1"/>
              <a:t>Pangrams</a:t>
            </a:r>
            <a:r>
              <a:rPr lang="de-DE" dirty="0"/>
              <a:t>«. Sehr bekannt ist dieser: The quick </a:t>
            </a:r>
            <a:r>
              <a:rPr lang="de-DE" dirty="0" err="1"/>
              <a:t>brown</a:t>
            </a:r>
            <a:r>
              <a:rPr lang="de-DE" dirty="0"/>
              <a:t> </a:t>
            </a:r>
            <a:r>
              <a:rPr lang="de-DE" dirty="0" err="1"/>
              <a:t>fox</a:t>
            </a:r>
            <a:r>
              <a:rPr lang="de-DE" dirty="0"/>
              <a:t> </a:t>
            </a:r>
            <a:r>
              <a:rPr lang="de-DE" dirty="0" err="1"/>
              <a:t>jumps</a:t>
            </a:r>
            <a:r>
              <a:rPr lang="de-DE" dirty="0"/>
              <a:t> </a:t>
            </a:r>
            <a:r>
              <a:rPr lang="de-DE" dirty="0" err="1"/>
              <a:t>over</a:t>
            </a:r>
            <a:r>
              <a:rPr lang="de-DE" dirty="0"/>
              <a:t> </a:t>
            </a:r>
            <a:r>
              <a:rPr lang="de-DE" dirty="0" err="1"/>
              <a:t>the</a:t>
            </a:r>
            <a:r>
              <a:rPr lang="de-DE" dirty="0"/>
              <a:t> </a:t>
            </a:r>
            <a:r>
              <a:rPr lang="de-DE" dirty="0" err="1"/>
              <a:t>lazy</a:t>
            </a:r>
            <a:r>
              <a:rPr lang="de-DE" dirty="0"/>
              <a:t> </a:t>
            </a:r>
            <a:r>
              <a:rPr lang="de-DE" dirty="0" err="1"/>
              <a:t>old</a:t>
            </a:r>
            <a:r>
              <a:rPr lang="de-DE" dirty="0"/>
              <a:t> </a:t>
            </a:r>
            <a:r>
              <a:rPr lang="de-DE" dirty="0" err="1"/>
              <a:t>dog</a:t>
            </a:r>
            <a:r>
              <a:rPr lang="de-DE" dirty="0"/>
              <a:t>. Oft werden in </a:t>
            </a:r>
            <a:r>
              <a:rPr lang="de-DE" dirty="0" err="1"/>
              <a:t>Typoblindtexte</a:t>
            </a:r>
            <a:r>
              <a:rPr lang="de-DE" dirty="0"/>
              <a:t> auch</a:t>
            </a:r>
          </a:p>
        </p:txBody>
      </p:sp>
      <p:sp>
        <p:nvSpPr>
          <p:cNvPr id="7" name="Datumsplatzhalter 6"/>
          <p:cNvSpPr>
            <a:spLocks noGrp="1"/>
          </p:cNvSpPr>
          <p:nvPr>
            <p:ph type="dt" sz="half" idx="10"/>
          </p:nvPr>
        </p:nvSpPr>
        <p:spPr/>
        <p:txBody>
          <a:bodyPr/>
          <a:lstStyle/>
          <a:p>
            <a:fld id="{60E2A5F7-5432-C940-8998-969556BAB78E}" type="datetime1">
              <a:rPr lang="de-DE" smtClean="0"/>
              <a:t>10.10.2022</a:t>
            </a:fld>
            <a:endParaRPr lang="de-DE"/>
          </a:p>
        </p:txBody>
      </p:sp>
      <p:sp>
        <p:nvSpPr>
          <p:cNvPr id="8" name="Fußzeilenplatzhalter 7"/>
          <p:cNvSpPr>
            <a:spLocks noGrp="1"/>
          </p:cNvSpPr>
          <p:nvPr>
            <p:ph type="ftr" sz="quarter" idx="11"/>
          </p:nvPr>
        </p:nvSpPr>
        <p:spPr/>
        <p:txBody>
          <a:bodyPr/>
          <a:lstStyle/>
          <a:p>
            <a:r>
              <a:rPr lang="de-DE"/>
              <a:t>|  Fußzeile Blindtext, Name des Professors</a:t>
            </a:r>
            <a:endParaRPr lang="de-DE" dirty="0"/>
          </a:p>
        </p:txBody>
      </p:sp>
      <p:sp>
        <p:nvSpPr>
          <p:cNvPr id="9" name="Foliennummernplatzhalter 8"/>
          <p:cNvSpPr>
            <a:spLocks noGrp="1"/>
          </p:cNvSpPr>
          <p:nvPr>
            <p:ph type="sldNum" sz="quarter" idx="12"/>
          </p:nvPr>
        </p:nvSpPr>
        <p:spPr/>
        <p:txBody>
          <a:bodyPr/>
          <a:lstStyle/>
          <a:p>
            <a:fld id="{43F0430C-3290-2846-9C5E-237D45BC81A9}" type="slidenum">
              <a:rPr lang="de-DE" smtClean="0"/>
              <a:t>‹Nr.›</a:t>
            </a:fld>
            <a:endParaRPr lang="de-DE"/>
          </a:p>
        </p:txBody>
      </p:sp>
      <p:sp>
        <p:nvSpPr>
          <p:cNvPr id="10" name="Textplatzhalter 2"/>
          <p:cNvSpPr>
            <a:spLocks noGrp="1"/>
          </p:cNvSpPr>
          <p:nvPr>
            <p:ph type="body" idx="1" hasCustomPrompt="1"/>
          </p:nvPr>
        </p:nvSpPr>
        <p:spPr>
          <a:xfrm>
            <a:off x="457200" y="1826635"/>
            <a:ext cx="8229600" cy="630708"/>
          </a:xfrm>
          <a:prstGeom prst="rect">
            <a:avLst/>
          </a:prstGeom>
        </p:spPr>
        <p:txBody>
          <a:bodyPr lIns="0" tIns="0" anchor="t" anchorCtr="0"/>
          <a:lstStyle>
            <a:lvl1pPr marL="0" indent="0">
              <a:lnSpc>
                <a:spcPts val="2200"/>
              </a:lnSpc>
              <a:spcBef>
                <a:spcPts val="0"/>
              </a:spcBef>
              <a:buNone/>
              <a:defRPr sz="1800" b="0" i="0" baseline="0">
                <a:latin typeface="TheSans UHH Bold Caps"/>
                <a:cs typeface="TheSans UHH Bold Cap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Manchmal Sätze, die alle Buchstaben des Alphabets enthalten man nennt diese Sätze </a:t>
            </a:r>
            <a:r>
              <a:rPr lang="de-DE" dirty="0" err="1"/>
              <a:t>Pangrams</a:t>
            </a:r>
            <a:r>
              <a:rPr lang="de-DE" dirty="0"/>
              <a:t>. Sehr bekannt ist dieser</a:t>
            </a:r>
          </a:p>
        </p:txBody>
      </p:sp>
    </p:spTree>
    <p:extLst>
      <p:ext uri="{BB962C8B-B14F-4D97-AF65-F5344CB8AC3E}">
        <p14:creationId xmlns:p14="http://schemas.microsoft.com/office/powerpoint/2010/main" val="2136453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d_Titelfolie Steingrau">
    <p:spTree>
      <p:nvGrpSpPr>
        <p:cNvPr id="1" name=""/>
        <p:cNvGrpSpPr/>
        <p:nvPr/>
      </p:nvGrpSpPr>
      <p:grpSpPr>
        <a:xfrm>
          <a:off x="0" y="0"/>
          <a:ext cx="0" cy="0"/>
          <a:chOff x="0" y="0"/>
          <a:chExt cx="0" cy="0"/>
        </a:xfrm>
      </p:grpSpPr>
      <p:sp>
        <p:nvSpPr>
          <p:cNvPr id="2" name="Rechteck 1"/>
          <p:cNvSpPr/>
          <p:nvPr userDrawn="1"/>
        </p:nvSpPr>
        <p:spPr>
          <a:xfrm>
            <a:off x="0" y="1463675"/>
            <a:ext cx="9144000" cy="4954891"/>
          </a:xfrm>
          <a:prstGeom prst="rect">
            <a:avLst/>
          </a:prstGeom>
          <a:solidFill>
            <a:srgbClr val="3B51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de-DE">
              <a:solidFill>
                <a:prstClr val="white"/>
              </a:solidFill>
            </a:endParaRPr>
          </a:p>
        </p:txBody>
      </p:sp>
      <p:sp>
        <p:nvSpPr>
          <p:cNvPr id="5" name="Textplatzhalter 4"/>
          <p:cNvSpPr>
            <a:spLocks noGrp="1"/>
          </p:cNvSpPr>
          <p:nvPr>
            <p:ph type="body" sz="quarter" idx="14" hasCustomPrompt="1"/>
          </p:nvPr>
        </p:nvSpPr>
        <p:spPr>
          <a:xfrm>
            <a:off x="6871986" y="756430"/>
            <a:ext cx="1822752" cy="145907"/>
          </a:xfrm>
          <a:prstGeom prst="rect">
            <a:avLst/>
          </a:prstGeom>
        </p:spPr>
        <p:txBody>
          <a:bodyPr vert="horz" lIns="0" tIns="0" rIns="0" bIns="0"/>
          <a:lstStyle>
            <a:lvl1pPr marL="0" indent="0">
              <a:buNone/>
              <a:defRPr sz="1050" b="0" i="0" kern="0" spc="90" baseline="0">
                <a:solidFill>
                  <a:schemeClr val="tx1"/>
                </a:solidFill>
                <a:latin typeface="TheSans UHH Bold Caps"/>
                <a:cs typeface="TheSans UHH Bold Caps"/>
              </a:defRPr>
            </a:lvl1pPr>
            <a:lvl2pPr marL="457200" indent="0">
              <a:buNone/>
              <a:defRPr sz="1600" b="0" i="0">
                <a:latin typeface="TheSans UHH Bold Caps"/>
                <a:cs typeface="TheSans UHH Bold Caps"/>
              </a:defRPr>
            </a:lvl2pPr>
            <a:lvl3pPr marL="914400" indent="0">
              <a:buNone/>
              <a:defRPr sz="1600" b="0" i="0">
                <a:latin typeface="TheSans UHH Bold Caps"/>
                <a:cs typeface="TheSans UHH Bold Caps"/>
              </a:defRPr>
            </a:lvl3pPr>
            <a:lvl4pPr marL="1371600" indent="0">
              <a:buNone/>
              <a:defRPr sz="1600" b="0" i="0">
                <a:latin typeface="TheSans UHH Bold Caps"/>
                <a:cs typeface="TheSans UHH Bold Caps"/>
              </a:defRPr>
            </a:lvl4pPr>
            <a:lvl5pPr marL="1828800" indent="0">
              <a:buNone/>
              <a:defRPr sz="1600" b="0" i="0">
                <a:latin typeface="TheSans UHH Bold Caps"/>
                <a:cs typeface="TheSans UHH Bold Caps"/>
              </a:defRPr>
            </a:lvl5pPr>
          </a:lstStyle>
          <a:p>
            <a:pPr lvl="0"/>
            <a:r>
              <a:rPr lang="de-DE" dirty="0"/>
              <a:t>Fakultät</a:t>
            </a:r>
          </a:p>
        </p:txBody>
      </p:sp>
      <p:sp>
        <p:nvSpPr>
          <p:cNvPr id="6" name="Textplatzhalter 4"/>
          <p:cNvSpPr>
            <a:spLocks noGrp="1"/>
          </p:cNvSpPr>
          <p:nvPr>
            <p:ph type="body" sz="quarter" idx="15" hasCustomPrompt="1"/>
          </p:nvPr>
        </p:nvSpPr>
        <p:spPr>
          <a:xfrm>
            <a:off x="6878336" y="902337"/>
            <a:ext cx="1816402" cy="168274"/>
          </a:xfrm>
          <a:prstGeom prst="rect">
            <a:avLst/>
          </a:prstGeom>
        </p:spPr>
        <p:txBody>
          <a:bodyPr vert="horz" lIns="0" tIns="0" rIns="0" bIns="0" anchor="b" anchorCtr="0"/>
          <a:lstStyle>
            <a:lvl1pPr marL="0" indent="0">
              <a:buNone/>
              <a:defRPr sz="1050" b="0" i="0" kern="0" spc="40" baseline="0">
                <a:solidFill>
                  <a:srgbClr val="009CD1"/>
                </a:solidFill>
                <a:latin typeface="TheSans UHH SemiLight Caps"/>
                <a:cs typeface="TheSans UHH SemiLight Caps"/>
              </a:defRPr>
            </a:lvl1pPr>
            <a:lvl2pPr marL="457200" indent="0">
              <a:buNone/>
              <a:defRPr sz="1600" b="0" i="0">
                <a:latin typeface="TheSans UHH Bold Caps"/>
                <a:cs typeface="TheSans UHH Bold Caps"/>
              </a:defRPr>
            </a:lvl2pPr>
            <a:lvl3pPr marL="914400" indent="0">
              <a:buNone/>
              <a:defRPr sz="1600" b="0" i="0">
                <a:latin typeface="TheSans UHH Bold Caps"/>
                <a:cs typeface="TheSans UHH Bold Caps"/>
              </a:defRPr>
            </a:lvl3pPr>
            <a:lvl4pPr marL="1371600" indent="0">
              <a:buNone/>
              <a:defRPr sz="1600" b="0" i="0">
                <a:latin typeface="TheSans UHH Bold Caps"/>
                <a:cs typeface="TheSans UHH Bold Caps"/>
              </a:defRPr>
            </a:lvl4pPr>
            <a:lvl5pPr marL="1828800" indent="0">
              <a:buNone/>
              <a:defRPr sz="1600" b="0" i="0">
                <a:latin typeface="TheSans UHH Bold Caps"/>
                <a:cs typeface="TheSans UHH Bold Caps"/>
              </a:defRPr>
            </a:lvl5pPr>
          </a:lstStyle>
          <a:p>
            <a:pPr lvl="0"/>
            <a:r>
              <a:rPr lang="de-DE" dirty="0"/>
              <a:t>für </a:t>
            </a:r>
            <a:r>
              <a:rPr lang="de-DE" dirty="0" err="1"/>
              <a:t>rechtswissenschaft</a:t>
            </a:r>
            <a:endParaRPr lang="de-DE" dirty="0"/>
          </a:p>
        </p:txBody>
      </p:sp>
      <p:sp>
        <p:nvSpPr>
          <p:cNvPr id="11" name="Rechteck 10"/>
          <p:cNvSpPr/>
          <p:nvPr userDrawn="1"/>
        </p:nvSpPr>
        <p:spPr>
          <a:xfrm>
            <a:off x="0" y="6418566"/>
            <a:ext cx="9144000" cy="4394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de-DE">
              <a:solidFill>
                <a:prstClr val="white"/>
              </a:solidFill>
            </a:endParaRPr>
          </a:p>
        </p:txBody>
      </p:sp>
      <p:sp>
        <p:nvSpPr>
          <p:cNvPr id="14" name="Inhaltsplatzhalter 20"/>
          <p:cNvSpPr>
            <a:spLocks noGrp="1"/>
          </p:cNvSpPr>
          <p:nvPr>
            <p:ph sz="quarter" idx="12" hasCustomPrompt="1"/>
          </p:nvPr>
        </p:nvSpPr>
        <p:spPr>
          <a:xfrm>
            <a:off x="342000" y="4425480"/>
            <a:ext cx="6121593" cy="1181873"/>
          </a:xfrm>
          <a:prstGeom prst="rect">
            <a:avLst/>
          </a:prstGeom>
        </p:spPr>
        <p:txBody>
          <a:bodyPr vert="horz" tIns="46800"/>
          <a:lstStyle>
            <a:lvl1pPr marL="0" indent="0">
              <a:lnSpc>
                <a:spcPts val="4400"/>
              </a:lnSpc>
              <a:spcBef>
                <a:spcPts val="0"/>
              </a:spcBef>
              <a:buNone/>
              <a:defRPr sz="4000" b="0" i="0">
                <a:solidFill>
                  <a:schemeClr val="bg1"/>
                </a:solidFill>
                <a:latin typeface="TheSans UHH Bold Caps"/>
                <a:cs typeface="TheSans UHH Bold Caps"/>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Dies ist ein </a:t>
            </a:r>
            <a:r>
              <a:rPr lang="de-DE" dirty="0" err="1"/>
              <a:t>Typoblindtext</a:t>
            </a:r>
            <a:br>
              <a:rPr lang="de-DE" dirty="0"/>
            </a:br>
            <a:r>
              <a:rPr lang="de-DE" dirty="0"/>
              <a:t>An ihm kann man sehen</a:t>
            </a:r>
          </a:p>
        </p:txBody>
      </p:sp>
      <p:sp>
        <p:nvSpPr>
          <p:cNvPr id="15" name="Textplatzhalter 22"/>
          <p:cNvSpPr>
            <a:spLocks noGrp="1"/>
          </p:cNvSpPr>
          <p:nvPr>
            <p:ph type="body" sz="quarter" idx="13" hasCustomPrompt="1"/>
          </p:nvPr>
        </p:nvSpPr>
        <p:spPr>
          <a:xfrm>
            <a:off x="341314" y="3944230"/>
            <a:ext cx="6122280" cy="481013"/>
          </a:xfrm>
          <a:prstGeom prst="rect">
            <a:avLst/>
          </a:prstGeom>
        </p:spPr>
        <p:txBody>
          <a:bodyPr vert="horz"/>
          <a:lstStyle>
            <a:lvl1pPr marL="0" indent="0">
              <a:buNone/>
              <a:defRPr sz="2000" b="0" i="0">
                <a:solidFill>
                  <a:schemeClr val="bg1"/>
                </a:solidFill>
                <a:latin typeface="TheSans UHH Bold Caps"/>
                <a:cs typeface="TheSans UHH Bold Caps"/>
              </a:defRPr>
            </a:lvl1pPr>
          </a:lstStyle>
          <a:p>
            <a:pPr lvl="0"/>
            <a:r>
              <a:rPr lang="de-DE" dirty="0"/>
              <a:t>Name des Referenten</a:t>
            </a:r>
          </a:p>
        </p:txBody>
      </p:sp>
    </p:spTree>
    <p:extLst>
      <p:ext uri="{BB962C8B-B14F-4D97-AF65-F5344CB8AC3E}">
        <p14:creationId xmlns:p14="http://schemas.microsoft.com/office/powerpoint/2010/main" val="141456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e_Titelfolie Cyan">
    <p:spTree>
      <p:nvGrpSpPr>
        <p:cNvPr id="1" name=""/>
        <p:cNvGrpSpPr/>
        <p:nvPr/>
      </p:nvGrpSpPr>
      <p:grpSpPr>
        <a:xfrm>
          <a:off x="0" y="0"/>
          <a:ext cx="0" cy="0"/>
          <a:chOff x="0" y="0"/>
          <a:chExt cx="0" cy="0"/>
        </a:xfrm>
      </p:grpSpPr>
      <p:sp>
        <p:nvSpPr>
          <p:cNvPr id="8" name="Rechteck 7"/>
          <p:cNvSpPr/>
          <p:nvPr userDrawn="1"/>
        </p:nvSpPr>
        <p:spPr>
          <a:xfrm>
            <a:off x="0" y="1463675"/>
            <a:ext cx="9144000" cy="4954891"/>
          </a:xfrm>
          <a:prstGeom prst="rect">
            <a:avLst/>
          </a:prstGeom>
          <a:solidFill>
            <a:srgbClr val="0092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de-DE">
              <a:solidFill>
                <a:prstClr val="white"/>
              </a:solidFill>
            </a:endParaRPr>
          </a:p>
        </p:txBody>
      </p:sp>
      <p:sp>
        <p:nvSpPr>
          <p:cNvPr id="5" name="Textplatzhalter 4"/>
          <p:cNvSpPr>
            <a:spLocks noGrp="1"/>
          </p:cNvSpPr>
          <p:nvPr>
            <p:ph type="body" sz="quarter" idx="14" hasCustomPrompt="1"/>
          </p:nvPr>
        </p:nvSpPr>
        <p:spPr>
          <a:xfrm>
            <a:off x="6871986" y="756430"/>
            <a:ext cx="1822752" cy="145907"/>
          </a:xfrm>
          <a:prstGeom prst="rect">
            <a:avLst/>
          </a:prstGeom>
        </p:spPr>
        <p:txBody>
          <a:bodyPr vert="horz" lIns="0" tIns="0" rIns="0" bIns="0"/>
          <a:lstStyle>
            <a:lvl1pPr marL="0" indent="0">
              <a:buNone/>
              <a:defRPr sz="1050" b="0" i="0" kern="0" spc="90" baseline="0">
                <a:solidFill>
                  <a:schemeClr val="tx1"/>
                </a:solidFill>
                <a:latin typeface="TheSans UHH Bold Caps"/>
                <a:cs typeface="TheSans UHH Bold Caps"/>
              </a:defRPr>
            </a:lvl1pPr>
            <a:lvl2pPr marL="457200" indent="0">
              <a:buNone/>
              <a:defRPr sz="1600" b="0" i="0">
                <a:latin typeface="TheSans UHH Bold Caps"/>
                <a:cs typeface="TheSans UHH Bold Caps"/>
              </a:defRPr>
            </a:lvl2pPr>
            <a:lvl3pPr marL="914400" indent="0">
              <a:buNone/>
              <a:defRPr sz="1600" b="0" i="0">
                <a:latin typeface="TheSans UHH Bold Caps"/>
                <a:cs typeface="TheSans UHH Bold Caps"/>
              </a:defRPr>
            </a:lvl3pPr>
            <a:lvl4pPr marL="1371600" indent="0">
              <a:buNone/>
              <a:defRPr sz="1600" b="0" i="0">
                <a:latin typeface="TheSans UHH Bold Caps"/>
                <a:cs typeface="TheSans UHH Bold Caps"/>
              </a:defRPr>
            </a:lvl4pPr>
            <a:lvl5pPr marL="1828800" indent="0">
              <a:buNone/>
              <a:defRPr sz="1600" b="0" i="0">
                <a:latin typeface="TheSans UHH Bold Caps"/>
                <a:cs typeface="TheSans UHH Bold Caps"/>
              </a:defRPr>
            </a:lvl5pPr>
          </a:lstStyle>
          <a:p>
            <a:pPr lvl="0"/>
            <a:r>
              <a:rPr lang="de-DE" dirty="0"/>
              <a:t>Fakultät</a:t>
            </a:r>
          </a:p>
        </p:txBody>
      </p:sp>
      <p:sp>
        <p:nvSpPr>
          <p:cNvPr id="6" name="Textplatzhalter 4"/>
          <p:cNvSpPr>
            <a:spLocks noGrp="1"/>
          </p:cNvSpPr>
          <p:nvPr>
            <p:ph type="body" sz="quarter" idx="15" hasCustomPrompt="1"/>
          </p:nvPr>
        </p:nvSpPr>
        <p:spPr>
          <a:xfrm>
            <a:off x="6878336" y="902337"/>
            <a:ext cx="1816402" cy="168274"/>
          </a:xfrm>
          <a:prstGeom prst="rect">
            <a:avLst/>
          </a:prstGeom>
        </p:spPr>
        <p:txBody>
          <a:bodyPr vert="horz" lIns="0" tIns="0" rIns="0" bIns="0" anchor="b" anchorCtr="0"/>
          <a:lstStyle>
            <a:lvl1pPr marL="0" indent="0">
              <a:buNone/>
              <a:defRPr sz="1050" b="0" i="0" kern="0" spc="40" baseline="0">
                <a:solidFill>
                  <a:srgbClr val="009CD1"/>
                </a:solidFill>
                <a:latin typeface="TheSans UHH SemiLight Caps"/>
                <a:cs typeface="TheSans UHH SemiLight Caps"/>
              </a:defRPr>
            </a:lvl1pPr>
            <a:lvl2pPr marL="457200" indent="0">
              <a:buNone/>
              <a:defRPr sz="1600" b="0" i="0">
                <a:latin typeface="TheSans UHH Bold Caps"/>
                <a:cs typeface="TheSans UHH Bold Caps"/>
              </a:defRPr>
            </a:lvl2pPr>
            <a:lvl3pPr marL="914400" indent="0">
              <a:buNone/>
              <a:defRPr sz="1600" b="0" i="0">
                <a:latin typeface="TheSans UHH Bold Caps"/>
                <a:cs typeface="TheSans UHH Bold Caps"/>
              </a:defRPr>
            </a:lvl3pPr>
            <a:lvl4pPr marL="1371600" indent="0">
              <a:buNone/>
              <a:defRPr sz="1600" b="0" i="0">
                <a:latin typeface="TheSans UHH Bold Caps"/>
                <a:cs typeface="TheSans UHH Bold Caps"/>
              </a:defRPr>
            </a:lvl4pPr>
            <a:lvl5pPr marL="1828800" indent="0">
              <a:buNone/>
              <a:defRPr sz="1600" b="0" i="0">
                <a:latin typeface="TheSans UHH Bold Caps"/>
                <a:cs typeface="TheSans UHH Bold Caps"/>
              </a:defRPr>
            </a:lvl5pPr>
          </a:lstStyle>
          <a:p>
            <a:pPr lvl="0"/>
            <a:r>
              <a:rPr lang="de-DE" dirty="0"/>
              <a:t>für </a:t>
            </a:r>
            <a:r>
              <a:rPr lang="de-DE" dirty="0" err="1"/>
              <a:t>rechtswissenschaft</a:t>
            </a:r>
            <a:endParaRPr lang="de-DE" dirty="0"/>
          </a:p>
        </p:txBody>
      </p:sp>
      <p:sp>
        <p:nvSpPr>
          <p:cNvPr id="9" name="Rechteck 8"/>
          <p:cNvSpPr/>
          <p:nvPr userDrawn="1"/>
        </p:nvSpPr>
        <p:spPr>
          <a:xfrm>
            <a:off x="0" y="6418566"/>
            <a:ext cx="9144000" cy="4394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de-DE">
              <a:solidFill>
                <a:prstClr val="white"/>
              </a:solidFill>
            </a:endParaRPr>
          </a:p>
        </p:txBody>
      </p:sp>
      <p:sp>
        <p:nvSpPr>
          <p:cNvPr id="11" name="Inhaltsplatzhalter 20"/>
          <p:cNvSpPr>
            <a:spLocks noGrp="1"/>
          </p:cNvSpPr>
          <p:nvPr>
            <p:ph sz="quarter" idx="12" hasCustomPrompt="1"/>
          </p:nvPr>
        </p:nvSpPr>
        <p:spPr>
          <a:xfrm>
            <a:off x="342000" y="4425480"/>
            <a:ext cx="6121593" cy="1181873"/>
          </a:xfrm>
          <a:prstGeom prst="rect">
            <a:avLst/>
          </a:prstGeom>
        </p:spPr>
        <p:txBody>
          <a:bodyPr vert="horz" tIns="46800"/>
          <a:lstStyle>
            <a:lvl1pPr marL="0" indent="0">
              <a:lnSpc>
                <a:spcPts val="4400"/>
              </a:lnSpc>
              <a:spcBef>
                <a:spcPts val="0"/>
              </a:spcBef>
              <a:buNone/>
              <a:defRPr sz="4000" b="0" i="0">
                <a:solidFill>
                  <a:schemeClr val="bg1"/>
                </a:solidFill>
                <a:latin typeface="TheSans UHH Bold Caps"/>
                <a:cs typeface="TheSans UHH Bold Caps"/>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Dies ist ein </a:t>
            </a:r>
            <a:r>
              <a:rPr lang="de-DE" dirty="0" err="1"/>
              <a:t>Typoblindtext</a:t>
            </a:r>
            <a:br>
              <a:rPr lang="de-DE" dirty="0"/>
            </a:br>
            <a:r>
              <a:rPr lang="de-DE" dirty="0"/>
              <a:t>An ihm kann man sehen</a:t>
            </a:r>
          </a:p>
        </p:txBody>
      </p:sp>
      <p:sp>
        <p:nvSpPr>
          <p:cNvPr id="12" name="Textplatzhalter 22"/>
          <p:cNvSpPr>
            <a:spLocks noGrp="1"/>
          </p:cNvSpPr>
          <p:nvPr>
            <p:ph type="body" sz="quarter" idx="13" hasCustomPrompt="1"/>
          </p:nvPr>
        </p:nvSpPr>
        <p:spPr>
          <a:xfrm>
            <a:off x="341314" y="3944230"/>
            <a:ext cx="6122279" cy="481013"/>
          </a:xfrm>
          <a:prstGeom prst="rect">
            <a:avLst/>
          </a:prstGeom>
        </p:spPr>
        <p:txBody>
          <a:bodyPr vert="horz"/>
          <a:lstStyle>
            <a:lvl1pPr marL="0" indent="0">
              <a:buNone/>
              <a:defRPr sz="2000" b="0" i="0">
                <a:solidFill>
                  <a:schemeClr val="bg1"/>
                </a:solidFill>
                <a:latin typeface="TheSans UHH Bold Caps"/>
                <a:cs typeface="TheSans UHH Bold Caps"/>
              </a:defRPr>
            </a:lvl1pPr>
          </a:lstStyle>
          <a:p>
            <a:pPr lvl="0"/>
            <a:r>
              <a:rPr lang="de-DE" dirty="0"/>
              <a:t>Name des Referenten</a:t>
            </a:r>
          </a:p>
        </p:txBody>
      </p:sp>
    </p:spTree>
    <p:extLst>
      <p:ext uri="{BB962C8B-B14F-4D97-AF65-F5344CB8AC3E}">
        <p14:creationId xmlns:p14="http://schemas.microsoft.com/office/powerpoint/2010/main" val="4155104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Aufzählung">
    <p:spTree>
      <p:nvGrpSpPr>
        <p:cNvPr id="1" name=""/>
        <p:cNvGrpSpPr/>
        <p:nvPr/>
      </p:nvGrpSpPr>
      <p:grpSpPr>
        <a:xfrm>
          <a:off x="0" y="0"/>
          <a:ext cx="0" cy="0"/>
          <a:chOff x="0" y="0"/>
          <a:chExt cx="0" cy="0"/>
        </a:xfrm>
      </p:grpSpPr>
      <p:sp>
        <p:nvSpPr>
          <p:cNvPr id="12" name="Inhaltsplatzhalter 3"/>
          <p:cNvSpPr>
            <a:spLocks noGrp="1"/>
          </p:cNvSpPr>
          <p:nvPr>
            <p:ph sz="half" idx="2"/>
          </p:nvPr>
        </p:nvSpPr>
        <p:spPr>
          <a:xfrm>
            <a:off x="457200" y="2840400"/>
            <a:ext cx="7639200" cy="3233015"/>
          </a:xfrm>
          <a:prstGeom prst="rect">
            <a:avLst/>
          </a:prstGeom>
        </p:spPr>
        <p:txBody>
          <a:bodyPr lIns="0" tIns="0" rIns="0" bIns="0"/>
          <a:lstStyle>
            <a:lvl1pPr marL="252000" indent="-252000">
              <a:lnSpc>
                <a:spcPts val="3050"/>
              </a:lnSpc>
              <a:spcBef>
                <a:spcPts val="0"/>
              </a:spcBef>
              <a:spcAft>
                <a:spcPts val="1100"/>
              </a:spcAft>
              <a:buClr>
                <a:schemeClr val="tx1"/>
              </a:buClr>
              <a:buFont typeface="Wingdings" charset="2"/>
              <a:buChar char="§"/>
              <a:defRPr sz="2400">
                <a:latin typeface="TheSans UHH Regular"/>
                <a:cs typeface="TheSans UHH Regular"/>
              </a:defRPr>
            </a:lvl1pPr>
            <a:lvl2pPr marL="504000" indent="-252000">
              <a:spcBef>
                <a:spcPts val="0"/>
              </a:spcBef>
              <a:spcAft>
                <a:spcPts val="1100"/>
              </a:spcAft>
              <a:buClr>
                <a:srgbClr val="3B515B"/>
              </a:buClr>
              <a:buSzPct val="100000"/>
              <a:buFont typeface="Wingdings" charset="2"/>
              <a:buChar char="§"/>
              <a:defRPr sz="2000">
                <a:latin typeface="TheSans UHH Regular"/>
                <a:cs typeface="TheSans UHH Regular"/>
              </a:defRPr>
            </a:lvl2pPr>
            <a:lvl3pPr marL="756000" indent="-252000">
              <a:spcBef>
                <a:spcPts val="0"/>
              </a:spcBef>
              <a:spcAft>
                <a:spcPts val="1100"/>
              </a:spcAft>
              <a:buClr>
                <a:srgbClr val="75858C"/>
              </a:buClr>
              <a:buFont typeface="Lucida Grande"/>
              <a:buChar char="▪"/>
              <a:defRPr sz="2000">
                <a:latin typeface="TheSans UHH Regular"/>
                <a:cs typeface="TheSans UHH Regular"/>
              </a:defRPr>
            </a:lvl3pPr>
            <a:lvl4pPr marL="756000" indent="-252000">
              <a:spcBef>
                <a:spcPts val="0"/>
              </a:spcBef>
              <a:spcAft>
                <a:spcPts val="1100"/>
              </a:spcAft>
              <a:buClr>
                <a:srgbClr val="3B515B"/>
              </a:buClr>
              <a:buFont typeface="Wingdings" charset="2"/>
              <a:buChar char="§"/>
              <a:defRPr sz="2000">
                <a:latin typeface="TheSans UHH Regular"/>
                <a:cs typeface="TheSans UHH Regular"/>
              </a:defRPr>
            </a:lvl4pPr>
            <a:lvl5pPr marL="756000" indent="-252000">
              <a:spcBef>
                <a:spcPts val="0"/>
              </a:spcBef>
              <a:spcAft>
                <a:spcPts val="1100"/>
              </a:spcAft>
              <a:buClr>
                <a:srgbClr val="3B515B"/>
              </a:buClr>
              <a:buFont typeface="Wingdings" charset="2"/>
              <a:buChar char="§"/>
              <a:defRPr sz="2000">
                <a:latin typeface="TheSans UHH Regular"/>
                <a:cs typeface="TheSans UHH Regular"/>
              </a:defRPr>
            </a:lvl5pPr>
            <a:lvl6pPr>
              <a:defRPr sz="1600"/>
            </a:lvl6pPr>
            <a:lvl7pPr>
              <a:defRPr sz="1600"/>
            </a:lvl7pPr>
            <a:lvl8pPr>
              <a:defRPr sz="1600"/>
            </a:lvl8pPr>
            <a:lvl9pPr>
              <a:defRPr sz="1600"/>
            </a:lvl9pPr>
          </a:lstStyle>
          <a:p>
            <a:pPr lvl="0"/>
            <a:r>
              <a:rPr lang="de-DE" dirty="0"/>
              <a:t>Mastertextformat bearbeiten</a:t>
            </a:r>
          </a:p>
          <a:p>
            <a:pPr lvl="1"/>
            <a:r>
              <a:rPr lang="de-DE" dirty="0"/>
              <a:t>Zweite Ebene</a:t>
            </a:r>
          </a:p>
          <a:p>
            <a:pPr lvl="2"/>
            <a:r>
              <a:rPr lang="de-DE" dirty="0"/>
              <a:t>Dritte Ebene</a:t>
            </a:r>
          </a:p>
        </p:txBody>
      </p:sp>
      <p:sp>
        <p:nvSpPr>
          <p:cNvPr id="11" name="Textplatzhalter 2"/>
          <p:cNvSpPr>
            <a:spLocks noGrp="1"/>
          </p:cNvSpPr>
          <p:nvPr>
            <p:ph type="body" idx="1" hasCustomPrompt="1"/>
          </p:nvPr>
        </p:nvSpPr>
        <p:spPr>
          <a:xfrm>
            <a:off x="457200" y="1774800"/>
            <a:ext cx="7639200" cy="778297"/>
          </a:xfrm>
          <a:prstGeom prst="rect">
            <a:avLst/>
          </a:prstGeom>
        </p:spPr>
        <p:txBody>
          <a:bodyPr lIns="0" tIns="0" anchor="t" anchorCtr="0"/>
          <a:lstStyle>
            <a:lvl1pPr marL="0" indent="0">
              <a:lnSpc>
                <a:spcPts val="3200"/>
              </a:lnSpc>
              <a:spcBef>
                <a:spcPts val="0"/>
              </a:spcBef>
              <a:buNone/>
              <a:defRPr sz="2800" b="0" i="0" baseline="0">
                <a:latin typeface="TheSans UHH Bold Caps"/>
                <a:cs typeface="TheSans UHH Bold Cap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ob alle Buchstaben da sind, wie sie aussehen</a:t>
            </a:r>
          </a:p>
          <a:p>
            <a:pPr lvl="0"/>
            <a:r>
              <a:rPr lang="de-DE" dirty="0"/>
              <a:t>und ob alle </a:t>
            </a:r>
            <a:r>
              <a:rPr lang="de-DE" dirty="0" err="1"/>
              <a:t>buchstaben</a:t>
            </a:r>
            <a:r>
              <a:rPr lang="de-DE" dirty="0"/>
              <a:t> da sind</a:t>
            </a:r>
          </a:p>
        </p:txBody>
      </p:sp>
      <p:sp>
        <p:nvSpPr>
          <p:cNvPr id="14" name="Foliennummernplatzhalter 5"/>
          <p:cNvSpPr>
            <a:spLocks noGrp="1"/>
          </p:cNvSpPr>
          <p:nvPr>
            <p:ph type="sldNum" sz="quarter" idx="4"/>
          </p:nvPr>
        </p:nvSpPr>
        <p:spPr>
          <a:xfrm>
            <a:off x="7296904" y="6442393"/>
            <a:ext cx="1389896" cy="365125"/>
          </a:xfrm>
          <a:prstGeom prst="rect">
            <a:avLst/>
          </a:prstGeom>
        </p:spPr>
        <p:txBody>
          <a:bodyPr vert="horz" lIns="91440" tIns="45720" rIns="91440" bIns="45720" rtlCol="0" anchor="ctr"/>
          <a:lstStyle>
            <a:lvl1pPr algn="r">
              <a:defRPr sz="1200" b="0" i="0">
                <a:solidFill>
                  <a:srgbClr val="000000"/>
                </a:solidFill>
                <a:latin typeface="TheSans UHH Regular"/>
                <a:cs typeface="TheSans UHH Regular"/>
              </a:defRPr>
            </a:lvl1pPr>
          </a:lstStyle>
          <a:p>
            <a:fld id="{43F0430C-3290-2846-9C5E-237D45BC81A9}" type="slidenum">
              <a:rPr lang="de-DE" smtClean="0"/>
              <a:pPr/>
              <a:t>‹Nr.›</a:t>
            </a:fld>
            <a:endParaRPr lang="de-DE" dirty="0"/>
          </a:p>
        </p:txBody>
      </p:sp>
      <p:sp>
        <p:nvSpPr>
          <p:cNvPr id="7" name="Datumsplatzhalter 3"/>
          <p:cNvSpPr>
            <a:spLocks noGrp="1"/>
          </p:cNvSpPr>
          <p:nvPr>
            <p:ph type="dt" sz="half" idx="10"/>
          </p:nvPr>
        </p:nvSpPr>
        <p:spPr>
          <a:xfrm>
            <a:off x="457200" y="6442393"/>
            <a:ext cx="907185" cy="365125"/>
          </a:xfrm>
          <a:prstGeom prst="rect">
            <a:avLst/>
          </a:prstGeom>
        </p:spPr>
        <p:txBody>
          <a:bodyPr vert="horz" lIns="0" tIns="45720" rIns="91440" bIns="45720" rtlCol="0" anchor="ctr"/>
          <a:lstStyle>
            <a:lvl1pPr algn="l">
              <a:defRPr sz="1200" b="0" i="0">
                <a:solidFill>
                  <a:schemeClr val="tx1"/>
                </a:solidFill>
                <a:latin typeface="TheSans UHH Regular"/>
                <a:cs typeface="TheSans UHH Regular"/>
              </a:defRPr>
            </a:lvl1pPr>
          </a:lstStyle>
          <a:p>
            <a:fld id="{CF42CCF1-1A89-C34C-B1B4-89EF2B026F58}" type="datetime1">
              <a:rPr lang="de-DE" smtClean="0">
                <a:solidFill>
                  <a:prstClr val="black"/>
                </a:solidFill>
              </a:rPr>
              <a:pPr/>
              <a:t>10.10.2022</a:t>
            </a:fld>
            <a:endParaRPr lang="de-DE" dirty="0">
              <a:solidFill>
                <a:prstClr val="black"/>
              </a:solidFill>
            </a:endParaRPr>
          </a:p>
        </p:txBody>
      </p:sp>
      <p:sp>
        <p:nvSpPr>
          <p:cNvPr id="8" name="Fußzeilenplatzhalter 4"/>
          <p:cNvSpPr>
            <a:spLocks noGrp="1"/>
          </p:cNvSpPr>
          <p:nvPr>
            <p:ph type="ftr" sz="quarter" idx="3"/>
          </p:nvPr>
        </p:nvSpPr>
        <p:spPr>
          <a:xfrm>
            <a:off x="1090788" y="6442393"/>
            <a:ext cx="4522788" cy="365125"/>
          </a:xfrm>
          <a:prstGeom prst="rect">
            <a:avLst/>
          </a:prstGeom>
        </p:spPr>
        <p:txBody>
          <a:bodyPr vert="horz" lIns="0" tIns="45720" rIns="91440" bIns="45720" rtlCol="0" anchor="ctr"/>
          <a:lstStyle>
            <a:lvl1pPr algn="l">
              <a:defRPr sz="1200" b="0" i="0">
                <a:solidFill>
                  <a:srgbClr val="000000"/>
                </a:solidFill>
                <a:latin typeface="TheSans UHH Regular"/>
                <a:cs typeface="TheSans UHH Regular"/>
              </a:defRPr>
            </a:lvl1pPr>
          </a:lstStyle>
          <a:p>
            <a:r>
              <a:rPr lang="de-DE"/>
              <a:t>|  Fußzeile Blindtext, Name des Professors</a:t>
            </a:r>
            <a:endParaRPr lang="de-DE" dirty="0"/>
          </a:p>
        </p:txBody>
      </p:sp>
    </p:spTree>
    <p:extLst>
      <p:ext uri="{BB962C8B-B14F-4D97-AF65-F5344CB8AC3E}">
        <p14:creationId xmlns:p14="http://schemas.microsoft.com/office/powerpoint/2010/main" val="20924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ext">
    <p:spTree>
      <p:nvGrpSpPr>
        <p:cNvPr id="1" name=""/>
        <p:cNvGrpSpPr/>
        <p:nvPr/>
      </p:nvGrpSpPr>
      <p:grpSpPr>
        <a:xfrm>
          <a:off x="0" y="0"/>
          <a:ext cx="0" cy="0"/>
          <a:chOff x="0" y="0"/>
          <a:chExt cx="0" cy="0"/>
        </a:xfrm>
      </p:grpSpPr>
      <p:sp>
        <p:nvSpPr>
          <p:cNvPr id="4" name="Inhaltsplatzhalter 3"/>
          <p:cNvSpPr>
            <a:spLocks noGrp="1"/>
          </p:cNvSpPr>
          <p:nvPr>
            <p:ph sz="half" idx="2" hasCustomPrompt="1"/>
          </p:nvPr>
        </p:nvSpPr>
        <p:spPr>
          <a:xfrm>
            <a:off x="457199" y="2840895"/>
            <a:ext cx="7639302" cy="3280939"/>
          </a:xfrm>
          <a:prstGeom prst="rect">
            <a:avLst/>
          </a:prstGeom>
        </p:spPr>
        <p:txBody>
          <a:bodyPr lIns="0" tIns="0" bIns="0"/>
          <a:lstStyle>
            <a:lvl1pPr marL="0" indent="0">
              <a:lnSpc>
                <a:spcPts val="3050"/>
              </a:lnSpc>
              <a:spcBef>
                <a:spcPts val="0"/>
              </a:spcBef>
              <a:spcAft>
                <a:spcPts val="0"/>
              </a:spcAft>
              <a:buClr>
                <a:srgbClr val="3B515B"/>
              </a:buClr>
              <a:buFont typeface="Wingdings" charset="2"/>
              <a:buNone/>
              <a:defRPr sz="2400" baseline="0">
                <a:latin typeface="TheSans UHH Regular"/>
                <a:cs typeface="TheSans UHH Regular"/>
              </a:defRPr>
            </a:lvl1pPr>
            <a:lvl2pPr marL="0" indent="0">
              <a:lnSpc>
                <a:spcPct val="100000"/>
              </a:lnSpc>
              <a:spcBef>
                <a:spcPts val="0"/>
              </a:spcBef>
              <a:spcAft>
                <a:spcPts val="0"/>
              </a:spcAft>
              <a:buClr>
                <a:srgbClr val="3B515B"/>
              </a:buClr>
              <a:buFont typeface="Wingdings" charset="2"/>
              <a:buNone/>
              <a:defRPr sz="2400">
                <a:latin typeface="TheSans UHH Regular"/>
                <a:cs typeface="TheSans UHH Regular"/>
              </a:defRPr>
            </a:lvl2pPr>
            <a:lvl3pPr marL="0" indent="0">
              <a:lnSpc>
                <a:spcPct val="100000"/>
              </a:lnSpc>
              <a:spcBef>
                <a:spcPts val="0"/>
              </a:spcBef>
              <a:spcAft>
                <a:spcPts val="0"/>
              </a:spcAft>
              <a:buClr>
                <a:srgbClr val="3B515B"/>
              </a:buClr>
              <a:buFont typeface="Wingdings" charset="2"/>
              <a:buNone/>
              <a:defRPr sz="2400">
                <a:latin typeface="TheSans UHH Regular"/>
                <a:cs typeface="TheSans UHH Regular"/>
              </a:defRPr>
            </a:lvl3pPr>
            <a:lvl4pPr marL="0" indent="0">
              <a:lnSpc>
                <a:spcPct val="100000"/>
              </a:lnSpc>
              <a:spcBef>
                <a:spcPts val="0"/>
              </a:spcBef>
              <a:spcAft>
                <a:spcPts val="0"/>
              </a:spcAft>
              <a:buClr>
                <a:srgbClr val="3B515B"/>
              </a:buClr>
              <a:buFont typeface="Wingdings" charset="2"/>
              <a:buNone/>
              <a:defRPr sz="2400">
                <a:latin typeface="TheSans UHH Regular"/>
                <a:cs typeface="TheSans UHH Regular"/>
              </a:defRPr>
            </a:lvl4pPr>
            <a:lvl5pPr marL="0" indent="0">
              <a:lnSpc>
                <a:spcPct val="100000"/>
              </a:lnSpc>
              <a:spcBef>
                <a:spcPts val="0"/>
              </a:spcBef>
              <a:spcAft>
                <a:spcPts val="0"/>
              </a:spcAft>
              <a:buClr>
                <a:srgbClr val="3B515B"/>
              </a:buClr>
              <a:buFont typeface="Wingdings" charset="2"/>
              <a:buNone/>
              <a:defRPr sz="2400">
                <a:latin typeface="TheSans UHH Regular"/>
                <a:cs typeface="TheSans UHH Regular"/>
              </a:defRPr>
            </a:lvl5pPr>
            <a:lvl6pPr>
              <a:defRPr sz="1600"/>
            </a:lvl6pPr>
            <a:lvl7pPr>
              <a:defRPr sz="1600"/>
            </a:lvl7pPr>
            <a:lvl8pPr>
              <a:defRPr sz="1600"/>
            </a:lvl8pPr>
            <a:lvl9pPr>
              <a:defRPr sz="1600"/>
            </a:lvl9pPr>
          </a:lstStyle>
          <a:p>
            <a:pPr lvl="0"/>
            <a:r>
              <a:rPr lang="de-DE" dirty="0"/>
              <a:t>Dies ist ein </a:t>
            </a:r>
            <a:r>
              <a:rPr lang="de-DE" dirty="0" err="1"/>
              <a:t>Typoblindtext</a:t>
            </a:r>
            <a:r>
              <a:rPr lang="de-DE" dirty="0"/>
              <a:t>. An ihm kann man sehen, ob alle Buchstaben da sind und wie sie aussehen. Manchmal benutzt man Worte wie </a:t>
            </a:r>
            <a:r>
              <a:rPr lang="de-DE" dirty="0" err="1"/>
              <a:t>Hamburgefonts</a:t>
            </a:r>
            <a:r>
              <a:rPr lang="de-DE" dirty="0"/>
              <a:t>, </a:t>
            </a:r>
            <a:r>
              <a:rPr lang="de-DE" dirty="0" err="1"/>
              <a:t>Rafgenduks</a:t>
            </a:r>
            <a:r>
              <a:rPr lang="de-DE" dirty="0"/>
              <a:t> oder </a:t>
            </a:r>
            <a:r>
              <a:rPr lang="de-DE" dirty="0" err="1"/>
              <a:t>Handgloves</a:t>
            </a:r>
            <a:r>
              <a:rPr lang="de-DE" dirty="0"/>
              <a:t>, um Schriften zu testen. Manchmal Sätze, die alle Buchstaben des Alphabets enthalten - man nennt diese Sätze »</a:t>
            </a:r>
            <a:r>
              <a:rPr lang="de-DE" dirty="0" err="1"/>
              <a:t>Pangrams</a:t>
            </a:r>
            <a:r>
              <a:rPr lang="de-DE" dirty="0"/>
              <a:t>«. Dies ist ein </a:t>
            </a:r>
            <a:r>
              <a:rPr lang="de-DE" dirty="0" err="1"/>
              <a:t>Typoblindtext</a:t>
            </a:r>
            <a:r>
              <a:rPr lang="de-DE" dirty="0"/>
              <a:t>. An ihm kann man sehen, ob alle Buchstaben da sind und wie sie aussehen. Manchmal benutzt man Worte wie</a:t>
            </a:r>
          </a:p>
        </p:txBody>
      </p:sp>
      <p:sp>
        <p:nvSpPr>
          <p:cNvPr id="7" name="Datumsplatzhalter 6"/>
          <p:cNvSpPr>
            <a:spLocks noGrp="1"/>
          </p:cNvSpPr>
          <p:nvPr>
            <p:ph type="dt" sz="half" idx="10"/>
          </p:nvPr>
        </p:nvSpPr>
        <p:spPr/>
        <p:txBody>
          <a:bodyPr/>
          <a:lstStyle/>
          <a:p>
            <a:fld id="{3DF2150B-76F6-DE49-9C43-3D4065485782}" type="datetime1">
              <a:rPr lang="de-DE" smtClean="0">
                <a:solidFill>
                  <a:prstClr val="black"/>
                </a:solidFill>
              </a:rPr>
              <a:pPr/>
              <a:t>10.10.2022</a:t>
            </a:fld>
            <a:endParaRPr lang="de-DE">
              <a:solidFill>
                <a:prstClr val="black"/>
              </a:solidFill>
            </a:endParaRPr>
          </a:p>
        </p:txBody>
      </p:sp>
      <p:sp>
        <p:nvSpPr>
          <p:cNvPr id="8" name="Fußzeilenplatzhalter 7"/>
          <p:cNvSpPr>
            <a:spLocks noGrp="1"/>
          </p:cNvSpPr>
          <p:nvPr>
            <p:ph type="ftr" sz="quarter" idx="11"/>
          </p:nvPr>
        </p:nvSpPr>
        <p:spPr>
          <a:xfrm>
            <a:off x="1090788" y="6442393"/>
            <a:ext cx="4522788" cy="365125"/>
          </a:xfrm>
          <a:prstGeom prst="rect">
            <a:avLst/>
          </a:prstGeom>
        </p:spPr>
        <p:txBody>
          <a:bodyPr/>
          <a:lstStyle/>
          <a:p>
            <a:r>
              <a:rPr lang="de-DE"/>
              <a:t>|  Fußzeile Blindtext, Name des Professors</a:t>
            </a:r>
            <a:endParaRPr lang="de-DE" dirty="0"/>
          </a:p>
        </p:txBody>
      </p:sp>
      <p:sp>
        <p:nvSpPr>
          <p:cNvPr id="9" name="Foliennummernplatzhalter 8"/>
          <p:cNvSpPr>
            <a:spLocks noGrp="1"/>
          </p:cNvSpPr>
          <p:nvPr>
            <p:ph type="sldNum" sz="quarter" idx="12"/>
          </p:nvPr>
        </p:nvSpPr>
        <p:spPr>
          <a:xfrm>
            <a:off x="7296904" y="6442393"/>
            <a:ext cx="1389896" cy="365125"/>
          </a:xfrm>
          <a:prstGeom prst="rect">
            <a:avLst/>
          </a:prstGeom>
        </p:spPr>
        <p:txBody>
          <a:bodyPr/>
          <a:lstStyle/>
          <a:p>
            <a:fld id="{43F0430C-3290-2846-9C5E-237D45BC81A9}" type="slidenum">
              <a:rPr lang="de-DE" smtClean="0"/>
              <a:pPr/>
              <a:t>‹Nr.›</a:t>
            </a:fld>
            <a:endParaRPr lang="de-DE"/>
          </a:p>
        </p:txBody>
      </p:sp>
      <p:sp>
        <p:nvSpPr>
          <p:cNvPr id="13" name="Textplatzhalter 2"/>
          <p:cNvSpPr>
            <a:spLocks noGrp="1"/>
          </p:cNvSpPr>
          <p:nvPr>
            <p:ph type="body" idx="13" hasCustomPrompt="1"/>
          </p:nvPr>
        </p:nvSpPr>
        <p:spPr>
          <a:xfrm>
            <a:off x="457199" y="1774800"/>
            <a:ext cx="7639301" cy="778297"/>
          </a:xfrm>
          <a:prstGeom prst="rect">
            <a:avLst/>
          </a:prstGeom>
        </p:spPr>
        <p:txBody>
          <a:bodyPr lIns="0" tIns="0" anchor="t" anchorCtr="0"/>
          <a:lstStyle>
            <a:lvl1pPr marL="0" indent="0">
              <a:lnSpc>
                <a:spcPts val="3200"/>
              </a:lnSpc>
              <a:spcBef>
                <a:spcPts val="0"/>
              </a:spcBef>
              <a:buNone/>
              <a:defRPr sz="2800" b="0" i="0" baseline="0">
                <a:latin typeface="TheSans UHH Bold Caps"/>
                <a:cs typeface="TheSans UHH Bold Cap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Manchmal benutzt man Worte wie Hamburg </a:t>
            </a:r>
            <a:r>
              <a:rPr lang="de-DE" dirty="0" err="1"/>
              <a:t>Hamburgefonts</a:t>
            </a:r>
            <a:r>
              <a:rPr lang="de-DE" dirty="0"/>
              <a:t>, </a:t>
            </a:r>
            <a:r>
              <a:rPr lang="de-DE" dirty="0" err="1"/>
              <a:t>Rafgenduks</a:t>
            </a:r>
            <a:endParaRPr lang="de-DE" dirty="0"/>
          </a:p>
        </p:txBody>
      </p:sp>
    </p:spTree>
    <p:extLst>
      <p:ext uri="{BB962C8B-B14F-4D97-AF65-F5344CB8AC3E}">
        <p14:creationId xmlns:p14="http://schemas.microsoft.com/office/powerpoint/2010/main" val="1391542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Vergleich">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424732" y="2840400"/>
            <a:ext cx="3913094" cy="3322593"/>
          </a:xfrm>
          <a:prstGeom prst="rect">
            <a:avLst/>
          </a:prstGeom>
        </p:spPr>
        <p:txBody>
          <a:bodyPr lIns="0" tIns="0" rIns="0" bIns="0"/>
          <a:lstStyle>
            <a:lvl1pPr marL="252000" indent="-252000">
              <a:lnSpc>
                <a:spcPts val="3050"/>
              </a:lnSpc>
              <a:spcBef>
                <a:spcPts val="0"/>
              </a:spcBef>
              <a:spcAft>
                <a:spcPts val="1100"/>
              </a:spcAft>
              <a:buClr>
                <a:srgbClr val="E2001A"/>
              </a:buClr>
              <a:buFont typeface="Wingdings" charset="2"/>
              <a:buChar char="§"/>
              <a:defRPr sz="2400">
                <a:latin typeface="TheSans UHH Regular"/>
                <a:cs typeface="TheSans UHH Regular"/>
              </a:defRPr>
            </a:lvl1pPr>
            <a:lvl2pPr marL="504000" indent="-252000">
              <a:lnSpc>
                <a:spcPct val="100000"/>
              </a:lnSpc>
              <a:spcBef>
                <a:spcPts val="0"/>
              </a:spcBef>
              <a:spcAft>
                <a:spcPts val="1100"/>
              </a:spcAft>
              <a:buClr>
                <a:srgbClr val="3B515B"/>
              </a:buClr>
              <a:buFont typeface="Wingdings" charset="2"/>
              <a:buChar char="§"/>
              <a:defRPr sz="2400">
                <a:latin typeface="TheSans UHH Regular"/>
                <a:cs typeface="TheSans UHH Regular"/>
              </a:defRPr>
            </a:lvl2pPr>
            <a:lvl3pPr marL="756000" indent="-252000">
              <a:lnSpc>
                <a:spcPct val="100000"/>
              </a:lnSpc>
              <a:spcBef>
                <a:spcPts val="0"/>
              </a:spcBef>
              <a:spcAft>
                <a:spcPts val="1100"/>
              </a:spcAft>
              <a:buClr>
                <a:srgbClr val="75858C"/>
              </a:buClr>
              <a:buFont typeface="Wingdings" charset="2"/>
              <a:buChar char="§"/>
              <a:defRPr sz="2400">
                <a:latin typeface="TheSans UHH Regular"/>
                <a:cs typeface="TheSans UHH Regular"/>
              </a:defRPr>
            </a:lvl3pPr>
            <a:lvl4pPr marL="756000" indent="-252000">
              <a:lnSpc>
                <a:spcPct val="100000"/>
              </a:lnSpc>
              <a:spcBef>
                <a:spcPts val="0"/>
              </a:spcBef>
              <a:spcAft>
                <a:spcPts val="1100"/>
              </a:spcAft>
              <a:buClr>
                <a:srgbClr val="E2001A"/>
              </a:buClr>
              <a:buFont typeface="Wingdings" charset="2"/>
              <a:buChar char="§"/>
              <a:defRPr sz="2400">
                <a:latin typeface="TheSans UHH Regular"/>
                <a:cs typeface="TheSans UHH Regular"/>
              </a:defRPr>
            </a:lvl4pPr>
            <a:lvl5pPr marL="756000" indent="-252000">
              <a:lnSpc>
                <a:spcPct val="100000"/>
              </a:lnSpc>
              <a:spcBef>
                <a:spcPts val="0"/>
              </a:spcBef>
              <a:spcAft>
                <a:spcPts val="1100"/>
              </a:spcAft>
              <a:buClr>
                <a:srgbClr val="E2001A"/>
              </a:buClr>
              <a:buFont typeface="Wingdings" charset="2"/>
              <a:buChar char="§"/>
              <a:defRPr sz="2400">
                <a:latin typeface="TheSans UHH Regular"/>
                <a:cs typeface="TheSans UHH Regular"/>
              </a:defRPr>
            </a:lvl5pPr>
            <a:lvl6pPr>
              <a:defRPr sz="1600"/>
            </a:lvl6pPr>
            <a:lvl7pPr>
              <a:defRPr sz="1600"/>
            </a:lvl7pPr>
            <a:lvl8pPr>
              <a:defRPr sz="1600"/>
            </a:lvl8pPr>
            <a:lvl9pPr>
              <a:defRPr sz="1600"/>
            </a:lvl9pPr>
          </a:lstStyle>
          <a:p>
            <a:pPr lvl="0"/>
            <a:r>
              <a:rPr lang="de-DE" dirty="0"/>
              <a:t>Mastertextformat bearbeiten</a:t>
            </a:r>
          </a:p>
          <a:p>
            <a:pPr lvl="1"/>
            <a:r>
              <a:rPr lang="de-DE" dirty="0"/>
              <a:t>Zweite Ebene</a:t>
            </a:r>
          </a:p>
          <a:p>
            <a:pPr lvl="2"/>
            <a:r>
              <a:rPr lang="de-DE" dirty="0"/>
              <a:t>Dritte Ebene</a:t>
            </a:r>
          </a:p>
        </p:txBody>
      </p:sp>
      <p:sp>
        <p:nvSpPr>
          <p:cNvPr id="6" name="Inhaltsplatzhalter 5"/>
          <p:cNvSpPr>
            <a:spLocks noGrp="1"/>
          </p:cNvSpPr>
          <p:nvPr>
            <p:ph sz="quarter" idx="4"/>
          </p:nvPr>
        </p:nvSpPr>
        <p:spPr>
          <a:xfrm>
            <a:off x="4787195" y="2840400"/>
            <a:ext cx="3907543" cy="3322595"/>
          </a:xfrm>
          <a:prstGeom prst="rect">
            <a:avLst/>
          </a:prstGeom>
        </p:spPr>
        <p:txBody>
          <a:bodyPr lIns="0" tIns="0" bIns="0"/>
          <a:lstStyle>
            <a:lvl1pPr marL="252000" indent="-252000">
              <a:lnSpc>
                <a:spcPts val="3050"/>
              </a:lnSpc>
              <a:spcBef>
                <a:spcPts val="0"/>
              </a:spcBef>
              <a:spcAft>
                <a:spcPts val="1100"/>
              </a:spcAft>
              <a:buClr>
                <a:srgbClr val="009CD1"/>
              </a:buClr>
              <a:buFont typeface="Wingdings" charset="2"/>
              <a:buChar char="§"/>
              <a:defRPr sz="2400">
                <a:latin typeface="TheSans UHH Regular"/>
                <a:cs typeface="TheSans UHH Regular"/>
              </a:defRPr>
            </a:lvl1pPr>
            <a:lvl2pPr marL="504000" indent="-252000">
              <a:lnSpc>
                <a:spcPct val="100000"/>
              </a:lnSpc>
              <a:spcBef>
                <a:spcPts val="0"/>
              </a:spcBef>
              <a:spcAft>
                <a:spcPts val="1100"/>
              </a:spcAft>
              <a:buClr>
                <a:srgbClr val="3B515B"/>
              </a:buClr>
              <a:buFont typeface="Wingdings" charset="2"/>
              <a:buChar char="§"/>
              <a:defRPr sz="2400">
                <a:latin typeface="TheSans UHH Regular"/>
                <a:cs typeface="TheSans UHH Regular"/>
              </a:defRPr>
            </a:lvl2pPr>
            <a:lvl3pPr marL="756000" indent="-252000">
              <a:lnSpc>
                <a:spcPct val="100000"/>
              </a:lnSpc>
              <a:spcBef>
                <a:spcPts val="0"/>
              </a:spcBef>
              <a:spcAft>
                <a:spcPts val="1100"/>
              </a:spcAft>
              <a:buClr>
                <a:srgbClr val="75858C"/>
              </a:buClr>
              <a:buFont typeface="Wingdings" charset="2"/>
              <a:buChar char="§"/>
              <a:defRPr sz="2400">
                <a:latin typeface="TheSans UHH Regular"/>
                <a:cs typeface="TheSans UHH Regular"/>
              </a:defRPr>
            </a:lvl3pPr>
            <a:lvl4pPr marL="756000" indent="-252000">
              <a:lnSpc>
                <a:spcPct val="100000"/>
              </a:lnSpc>
              <a:spcBef>
                <a:spcPts val="0"/>
              </a:spcBef>
              <a:spcAft>
                <a:spcPts val="1100"/>
              </a:spcAft>
              <a:buClr>
                <a:srgbClr val="009CD1"/>
              </a:buClr>
              <a:buFont typeface="Wingdings" charset="2"/>
              <a:buChar char="§"/>
              <a:defRPr sz="2400">
                <a:latin typeface="TheSans UHH Regular"/>
                <a:cs typeface="TheSans UHH Regular"/>
              </a:defRPr>
            </a:lvl4pPr>
            <a:lvl5pPr marL="756000" indent="-252000">
              <a:lnSpc>
                <a:spcPct val="100000"/>
              </a:lnSpc>
              <a:spcBef>
                <a:spcPts val="0"/>
              </a:spcBef>
              <a:spcAft>
                <a:spcPts val="1100"/>
              </a:spcAft>
              <a:buClr>
                <a:srgbClr val="009CD1"/>
              </a:buClr>
              <a:buFont typeface="Wingdings" charset="2"/>
              <a:buChar char="§"/>
              <a:defRPr sz="2400">
                <a:latin typeface="TheSans UHH Regular"/>
                <a:cs typeface="TheSans UHH Regular"/>
              </a:defRPr>
            </a:lvl5pPr>
            <a:lvl6pPr>
              <a:defRPr sz="1600"/>
            </a:lvl6pPr>
            <a:lvl7pPr>
              <a:defRPr sz="1600"/>
            </a:lvl7pPr>
            <a:lvl8pPr>
              <a:defRPr sz="1600"/>
            </a:lvl8pPr>
            <a:lvl9pPr>
              <a:defRPr sz="1600"/>
            </a:lvl9pPr>
          </a:lstStyle>
          <a:p>
            <a:pPr lvl="0"/>
            <a:r>
              <a:rPr lang="de-DE" dirty="0"/>
              <a:t>Mastertextformat bearbeiten</a:t>
            </a:r>
          </a:p>
          <a:p>
            <a:pPr lvl="1"/>
            <a:r>
              <a:rPr lang="de-DE" dirty="0"/>
              <a:t>Zweite Ebene</a:t>
            </a:r>
          </a:p>
          <a:p>
            <a:pPr lvl="2"/>
            <a:r>
              <a:rPr lang="de-DE" dirty="0"/>
              <a:t>Dritte Ebene</a:t>
            </a:r>
          </a:p>
        </p:txBody>
      </p:sp>
      <p:sp>
        <p:nvSpPr>
          <p:cNvPr id="7" name="Datumsplatzhalter 6"/>
          <p:cNvSpPr>
            <a:spLocks noGrp="1"/>
          </p:cNvSpPr>
          <p:nvPr>
            <p:ph type="dt" sz="half" idx="10"/>
          </p:nvPr>
        </p:nvSpPr>
        <p:spPr/>
        <p:txBody>
          <a:bodyPr/>
          <a:lstStyle/>
          <a:p>
            <a:fld id="{424E7B92-0EE2-3B44-AAA0-3709F171F8B8}" type="datetime1">
              <a:rPr lang="de-DE" smtClean="0">
                <a:solidFill>
                  <a:prstClr val="black"/>
                </a:solidFill>
              </a:rPr>
              <a:pPr/>
              <a:t>10.10.2022</a:t>
            </a:fld>
            <a:endParaRPr lang="de-DE">
              <a:solidFill>
                <a:prstClr val="black"/>
              </a:solidFill>
            </a:endParaRPr>
          </a:p>
        </p:txBody>
      </p:sp>
      <p:sp>
        <p:nvSpPr>
          <p:cNvPr id="8" name="Fußzeilenplatzhalter 7"/>
          <p:cNvSpPr>
            <a:spLocks noGrp="1"/>
          </p:cNvSpPr>
          <p:nvPr>
            <p:ph type="ftr" sz="quarter" idx="11"/>
          </p:nvPr>
        </p:nvSpPr>
        <p:spPr>
          <a:xfrm>
            <a:off x="1090788" y="6442393"/>
            <a:ext cx="4522788" cy="365125"/>
          </a:xfrm>
          <a:prstGeom prst="rect">
            <a:avLst/>
          </a:prstGeom>
        </p:spPr>
        <p:txBody>
          <a:bodyPr/>
          <a:lstStyle/>
          <a:p>
            <a:r>
              <a:rPr lang="de-DE"/>
              <a:t>|  Fußzeile Blindtext, Name des Professors</a:t>
            </a:r>
          </a:p>
        </p:txBody>
      </p:sp>
      <p:sp>
        <p:nvSpPr>
          <p:cNvPr id="9" name="Foliennummernplatzhalter 8"/>
          <p:cNvSpPr>
            <a:spLocks noGrp="1"/>
          </p:cNvSpPr>
          <p:nvPr>
            <p:ph type="sldNum" sz="quarter" idx="12"/>
          </p:nvPr>
        </p:nvSpPr>
        <p:spPr>
          <a:xfrm>
            <a:off x="7296904" y="6442393"/>
            <a:ext cx="1389896" cy="365125"/>
          </a:xfrm>
          <a:prstGeom prst="rect">
            <a:avLst/>
          </a:prstGeom>
        </p:spPr>
        <p:txBody>
          <a:bodyPr/>
          <a:lstStyle/>
          <a:p>
            <a:fld id="{43F0430C-3290-2846-9C5E-237D45BC81A9}" type="slidenum">
              <a:rPr lang="de-DE" smtClean="0"/>
              <a:pPr/>
              <a:t>‹Nr.›</a:t>
            </a:fld>
            <a:endParaRPr lang="de-DE"/>
          </a:p>
        </p:txBody>
      </p:sp>
      <p:sp>
        <p:nvSpPr>
          <p:cNvPr id="13" name="Textplatzhalter 2"/>
          <p:cNvSpPr>
            <a:spLocks noGrp="1"/>
          </p:cNvSpPr>
          <p:nvPr>
            <p:ph type="body" idx="13" hasCustomPrompt="1"/>
          </p:nvPr>
        </p:nvSpPr>
        <p:spPr>
          <a:xfrm>
            <a:off x="457200" y="1774800"/>
            <a:ext cx="8229600" cy="778297"/>
          </a:xfrm>
          <a:prstGeom prst="rect">
            <a:avLst/>
          </a:prstGeom>
        </p:spPr>
        <p:txBody>
          <a:bodyPr lIns="0" tIns="0" anchor="t" anchorCtr="0"/>
          <a:lstStyle>
            <a:lvl1pPr marL="0" indent="0">
              <a:lnSpc>
                <a:spcPts val="3200"/>
              </a:lnSpc>
              <a:spcBef>
                <a:spcPts val="0"/>
              </a:spcBef>
              <a:buNone/>
              <a:defRPr sz="2800" b="0" i="0" baseline="0">
                <a:latin typeface="TheSans UHH Bold Caps"/>
                <a:cs typeface="TheSans UHH Bold Cap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Manchmal benutzt man worte Wie </a:t>
            </a:r>
            <a:r>
              <a:rPr lang="de-DE" dirty="0" err="1"/>
              <a:t>blindtext</a:t>
            </a:r>
            <a:r>
              <a:rPr lang="de-DE" dirty="0"/>
              <a:t> der</a:t>
            </a:r>
          </a:p>
          <a:p>
            <a:pPr lvl="0"/>
            <a:r>
              <a:rPr lang="de-DE" dirty="0" err="1"/>
              <a:t>Hamburgefonts</a:t>
            </a:r>
            <a:r>
              <a:rPr lang="de-DE" dirty="0"/>
              <a:t> oder </a:t>
            </a:r>
            <a:r>
              <a:rPr lang="de-DE" dirty="0" err="1"/>
              <a:t>Handgloves</a:t>
            </a:r>
            <a:endParaRPr lang="de-DE" dirty="0"/>
          </a:p>
        </p:txBody>
      </p:sp>
    </p:spTree>
    <p:extLst>
      <p:ext uri="{BB962C8B-B14F-4D97-AF65-F5344CB8AC3E}">
        <p14:creationId xmlns:p14="http://schemas.microsoft.com/office/powerpoint/2010/main" val="17338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ext-Bild">
    <p:spTree>
      <p:nvGrpSpPr>
        <p:cNvPr id="1" name=""/>
        <p:cNvGrpSpPr/>
        <p:nvPr/>
      </p:nvGrpSpPr>
      <p:grpSpPr>
        <a:xfrm>
          <a:off x="0" y="0"/>
          <a:ext cx="0" cy="0"/>
          <a:chOff x="0" y="0"/>
          <a:chExt cx="0" cy="0"/>
        </a:xfrm>
      </p:grpSpPr>
      <p:sp>
        <p:nvSpPr>
          <p:cNvPr id="4" name="Inhaltsplatzhalter 3"/>
          <p:cNvSpPr>
            <a:spLocks noGrp="1"/>
          </p:cNvSpPr>
          <p:nvPr>
            <p:ph sz="half" idx="2" hasCustomPrompt="1"/>
          </p:nvPr>
        </p:nvSpPr>
        <p:spPr>
          <a:xfrm>
            <a:off x="438244" y="2856736"/>
            <a:ext cx="3913094" cy="3278944"/>
          </a:xfrm>
          <a:prstGeom prst="rect">
            <a:avLst/>
          </a:prstGeom>
        </p:spPr>
        <p:txBody>
          <a:bodyPr lIns="0" tIns="0" rIns="0" bIns="0"/>
          <a:lstStyle>
            <a:lvl1pPr marL="0" indent="0">
              <a:lnSpc>
                <a:spcPts val="2450"/>
              </a:lnSpc>
              <a:spcBef>
                <a:spcPts val="0"/>
              </a:spcBef>
              <a:spcAft>
                <a:spcPts val="1100"/>
              </a:spcAft>
              <a:buClr>
                <a:srgbClr val="E2001A"/>
              </a:buClr>
              <a:buFont typeface="Arial"/>
              <a:buNone/>
              <a:defRPr sz="2000" baseline="0">
                <a:latin typeface="TheSans UHH Regular"/>
                <a:cs typeface="TheSans UHH Regular"/>
              </a:defRPr>
            </a:lvl1pPr>
            <a:lvl2pPr marL="252000" indent="0">
              <a:lnSpc>
                <a:spcPct val="100000"/>
              </a:lnSpc>
              <a:spcBef>
                <a:spcPts val="0"/>
              </a:spcBef>
              <a:spcAft>
                <a:spcPts val="1100"/>
              </a:spcAft>
              <a:buClr>
                <a:srgbClr val="E2001A"/>
              </a:buClr>
              <a:buFont typeface="Arial"/>
              <a:buNone/>
              <a:defRPr sz="2400">
                <a:latin typeface="TheSans UHH Regular"/>
                <a:cs typeface="TheSans UHH Regular"/>
              </a:defRPr>
            </a:lvl2pPr>
            <a:lvl3pPr marL="504000" indent="0">
              <a:lnSpc>
                <a:spcPct val="100000"/>
              </a:lnSpc>
              <a:spcBef>
                <a:spcPts val="0"/>
              </a:spcBef>
              <a:spcAft>
                <a:spcPts val="1100"/>
              </a:spcAft>
              <a:buClr>
                <a:srgbClr val="E2001A"/>
              </a:buClr>
              <a:buFont typeface="Arial"/>
              <a:buNone/>
              <a:defRPr sz="2400">
                <a:latin typeface="TheSans UHH Regular"/>
                <a:cs typeface="TheSans UHH Regular"/>
              </a:defRPr>
            </a:lvl3pPr>
            <a:lvl4pPr marL="504000" indent="0">
              <a:lnSpc>
                <a:spcPct val="100000"/>
              </a:lnSpc>
              <a:spcBef>
                <a:spcPts val="0"/>
              </a:spcBef>
              <a:spcAft>
                <a:spcPts val="1100"/>
              </a:spcAft>
              <a:buClr>
                <a:srgbClr val="E2001A"/>
              </a:buClr>
              <a:buFont typeface="Arial"/>
              <a:buNone/>
              <a:defRPr sz="2400">
                <a:latin typeface="TheSans UHH Regular"/>
                <a:cs typeface="TheSans UHH Regular"/>
              </a:defRPr>
            </a:lvl4pPr>
            <a:lvl5pPr marL="504000" indent="0">
              <a:lnSpc>
                <a:spcPct val="100000"/>
              </a:lnSpc>
              <a:spcBef>
                <a:spcPts val="0"/>
              </a:spcBef>
              <a:spcAft>
                <a:spcPts val="1100"/>
              </a:spcAft>
              <a:buClr>
                <a:srgbClr val="E2001A"/>
              </a:buClr>
              <a:buFont typeface="Arial"/>
              <a:buNone/>
              <a:defRPr sz="2400">
                <a:latin typeface="TheSans UHH Regular"/>
                <a:cs typeface="TheSans UHH Regular"/>
              </a:defRPr>
            </a:lvl5pPr>
            <a:lvl6pPr>
              <a:defRPr sz="1600"/>
            </a:lvl6pPr>
            <a:lvl7pPr>
              <a:defRPr sz="1600"/>
            </a:lvl7pPr>
            <a:lvl8pPr>
              <a:defRPr sz="1600"/>
            </a:lvl8pPr>
            <a:lvl9pPr>
              <a:defRPr sz="1600"/>
            </a:lvl9pPr>
          </a:lstStyle>
          <a:p>
            <a:pPr lvl="0"/>
            <a:r>
              <a:rPr lang="de-DE" dirty="0"/>
              <a:t>Dies ist ein </a:t>
            </a:r>
            <a:r>
              <a:rPr lang="de-DE" dirty="0" err="1"/>
              <a:t>Typoblindtext</a:t>
            </a:r>
            <a:r>
              <a:rPr lang="de-DE" dirty="0"/>
              <a:t>. An ihm kann man sehen, ob alle Buchstaben da sind und wie sie aussehen. Manchmal benutzt man Worte wie </a:t>
            </a:r>
            <a:r>
              <a:rPr lang="de-DE" dirty="0" err="1"/>
              <a:t>Hamburgefonts</a:t>
            </a:r>
            <a:r>
              <a:rPr lang="de-DE" dirty="0"/>
              <a:t>, </a:t>
            </a:r>
            <a:r>
              <a:rPr lang="de-DE" dirty="0" err="1"/>
              <a:t>Rafgenduks</a:t>
            </a:r>
            <a:r>
              <a:rPr lang="de-DE" dirty="0"/>
              <a:t> oder </a:t>
            </a:r>
            <a:r>
              <a:rPr lang="de-DE" dirty="0" err="1"/>
              <a:t>Handgloves</a:t>
            </a:r>
            <a:r>
              <a:rPr lang="de-DE" dirty="0"/>
              <a:t>, um Schriften zu testen. Dies ist ein </a:t>
            </a:r>
            <a:r>
              <a:rPr lang="de-DE" dirty="0" err="1"/>
              <a:t>Typoblindtext</a:t>
            </a:r>
            <a:r>
              <a:rPr lang="de-DE" dirty="0"/>
              <a:t>. An ihm kann man sehen, ob alle Buchstaben da sind und wie sie aussehen. </a:t>
            </a:r>
          </a:p>
        </p:txBody>
      </p:sp>
      <p:sp>
        <p:nvSpPr>
          <p:cNvPr id="7" name="Datumsplatzhalter 6"/>
          <p:cNvSpPr>
            <a:spLocks noGrp="1"/>
          </p:cNvSpPr>
          <p:nvPr>
            <p:ph type="dt" sz="half" idx="10"/>
          </p:nvPr>
        </p:nvSpPr>
        <p:spPr/>
        <p:txBody>
          <a:bodyPr/>
          <a:lstStyle/>
          <a:p>
            <a:fld id="{5A4DD1A3-E584-184E-A824-96456972E29E}" type="datetime1">
              <a:rPr lang="de-DE" smtClean="0">
                <a:solidFill>
                  <a:prstClr val="black"/>
                </a:solidFill>
              </a:rPr>
              <a:pPr/>
              <a:t>10.10.2022</a:t>
            </a:fld>
            <a:endParaRPr lang="de-DE">
              <a:solidFill>
                <a:prstClr val="black"/>
              </a:solidFill>
            </a:endParaRPr>
          </a:p>
        </p:txBody>
      </p:sp>
      <p:sp>
        <p:nvSpPr>
          <p:cNvPr id="8" name="Fußzeilenplatzhalter 7"/>
          <p:cNvSpPr>
            <a:spLocks noGrp="1"/>
          </p:cNvSpPr>
          <p:nvPr>
            <p:ph type="ftr" sz="quarter" idx="11"/>
          </p:nvPr>
        </p:nvSpPr>
        <p:spPr>
          <a:xfrm>
            <a:off x="1090788" y="6442393"/>
            <a:ext cx="4522788" cy="365125"/>
          </a:xfrm>
          <a:prstGeom prst="rect">
            <a:avLst/>
          </a:prstGeom>
        </p:spPr>
        <p:txBody>
          <a:bodyPr/>
          <a:lstStyle/>
          <a:p>
            <a:r>
              <a:rPr lang="de-DE"/>
              <a:t>|  Fußzeile Blindtext, Name des Professors</a:t>
            </a:r>
          </a:p>
        </p:txBody>
      </p:sp>
      <p:sp>
        <p:nvSpPr>
          <p:cNvPr id="9" name="Foliennummernplatzhalter 8"/>
          <p:cNvSpPr>
            <a:spLocks noGrp="1"/>
          </p:cNvSpPr>
          <p:nvPr>
            <p:ph type="sldNum" sz="quarter" idx="12"/>
          </p:nvPr>
        </p:nvSpPr>
        <p:spPr>
          <a:xfrm>
            <a:off x="7296904" y="6442393"/>
            <a:ext cx="1389896" cy="365125"/>
          </a:xfrm>
          <a:prstGeom prst="rect">
            <a:avLst/>
          </a:prstGeom>
        </p:spPr>
        <p:txBody>
          <a:bodyPr/>
          <a:lstStyle/>
          <a:p>
            <a:fld id="{43F0430C-3290-2846-9C5E-237D45BC81A9}" type="slidenum">
              <a:rPr lang="de-DE" smtClean="0"/>
              <a:pPr/>
              <a:t>‹Nr.›</a:t>
            </a:fld>
            <a:endParaRPr lang="de-DE"/>
          </a:p>
        </p:txBody>
      </p:sp>
      <p:sp>
        <p:nvSpPr>
          <p:cNvPr id="10" name="Inhaltsplatzhalter 5"/>
          <p:cNvSpPr>
            <a:spLocks noGrp="1"/>
          </p:cNvSpPr>
          <p:nvPr>
            <p:ph sz="quarter" idx="4"/>
          </p:nvPr>
        </p:nvSpPr>
        <p:spPr>
          <a:xfrm>
            <a:off x="4787195" y="2856736"/>
            <a:ext cx="4356805" cy="3563115"/>
          </a:xfrm>
          <a:prstGeom prst="rect">
            <a:avLst/>
          </a:prstGeom>
          <a:blipFill rotWithShape="1">
            <a:blip r:embed="rId2"/>
            <a:srcRect/>
            <a:stretch>
              <a:fillRect l="-23585" t="-5137" r="-11660" b="2"/>
            </a:stretch>
          </a:blipFill>
        </p:spPr>
        <p:txBody>
          <a:bodyPr lIns="0" tIns="0" bIns="0"/>
          <a:lstStyle>
            <a:lvl1pPr marL="0" indent="0">
              <a:lnSpc>
                <a:spcPts val="3050"/>
              </a:lnSpc>
              <a:spcBef>
                <a:spcPts val="0"/>
              </a:spcBef>
              <a:spcAft>
                <a:spcPts val="1100"/>
              </a:spcAft>
              <a:buClr>
                <a:srgbClr val="009CD1"/>
              </a:buClr>
              <a:buFont typeface="Wingdings" charset="2"/>
              <a:buNone/>
              <a:defRPr sz="2400">
                <a:latin typeface="TheSans UHH Regular"/>
                <a:cs typeface="TheSans UHH Regular"/>
              </a:defRPr>
            </a:lvl1pPr>
            <a:lvl2pPr marL="504000" indent="-252000">
              <a:lnSpc>
                <a:spcPct val="100000"/>
              </a:lnSpc>
              <a:spcBef>
                <a:spcPts val="0"/>
              </a:spcBef>
              <a:spcAft>
                <a:spcPts val="1100"/>
              </a:spcAft>
              <a:buClr>
                <a:srgbClr val="009CD1"/>
              </a:buClr>
              <a:buFont typeface="Wingdings" charset="2"/>
              <a:buChar char="§"/>
              <a:defRPr sz="2400">
                <a:latin typeface="TheSans UHH Regular"/>
                <a:cs typeface="TheSans UHH Regular"/>
              </a:defRPr>
            </a:lvl2pPr>
            <a:lvl3pPr marL="756000" indent="-252000">
              <a:lnSpc>
                <a:spcPct val="100000"/>
              </a:lnSpc>
              <a:spcBef>
                <a:spcPts val="0"/>
              </a:spcBef>
              <a:spcAft>
                <a:spcPts val="1100"/>
              </a:spcAft>
              <a:buClr>
                <a:srgbClr val="009CD1"/>
              </a:buClr>
              <a:buFont typeface="Wingdings" charset="2"/>
              <a:buChar char="§"/>
              <a:defRPr sz="2400">
                <a:latin typeface="TheSans UHH Regular"/>
                <a:cs typeface="TheSans UHH Regular"/>
              </a:defRPr>
            </a:lvl3pPr>
            <a:lvl4pPr marL="756000" indent="-252000">
              <a:lnSpc>
                <a:spcPct val="100000"/>
              </a:lnSpc>
              <a:spcBef>
                <a:spcPts val="0"/>
              </a:spcBef>
              <a:spcAft>
                <a:spcPts val="1100"/>
              </a:spcAft>
              <a:buClr>
                <a:srgbClr val="009CD1"/>
              </a:buClr>
              <a:buFont typeface="Wingdings" charset="2"/>
              <a:buChar char="§"/>
              <a:defRPr sz="2400">
                <a:latin typeface="TheSans UHH Regular"/>
                <a:cs typeface="TheSans UHH Regular"/>
              </a:defRPr>
            </a:lvl4pPr>
            <a:lvl5pPr marL="756000" indent="-252000">
              <a:lnSpc>
                <a:spcPct val="100000"/>
              </a:lnSpc>
              <a:spcBef>
                <a:spcPts val="0"/>
              </a:spcBef>
              <a:spcAft>
                <a:spcPts val="1100"/>
              </a:spcAft>
              <a:buClr>
                <a:srgbClr val="009CD1"/>
              </a:buClr>
              <a:buFont typeface="Wingdings" charset="2"/>
              <a:buChar char="§"/>
              <a:defRPr sz="2400">
                <a:latin typeface="TheSans UHH Regular"/>
                <a:cs typeface="TheSans UHH Regular"/>
              </a:defRPr>
            </a:lvl5pPr>
            <a:lvl6pPr>
              <a:defRPr sz="1600"/>
            </a:lvl6pPr>
            <a:lvl7pPr>
              <a:defRPr sz="1600"/>
            </a:lvl7pPr>
            <a:lvl8pPr>
              <a:defRPr sz="1600"/>
            </a:lvl8pPr>
            <a:lvl9pPr>
              <a:defRPr sz="1600"/>
            </a:lvl9pPr>
          </a:lstStyle>
          <a:p>
            <a:pPr lvl="0"/>
            <a:endParaRPr lang="de-DE" dirty="0"/>
          </a:p>
        </p:txBody>
      </p:sp>
      <p:sp>
        <p:nvSpPr>
          <p:cNvPr id="13" name="Textplatzhalter 2"/>
          <p:cNvSpPr>
            <a:spLocks noGrp="1"/>
          </p:cNvSpPr>
          <p:nvPr>
            <p:ph type="body" idx="13" hasCustomPrompt="1"/>
          </p:nvPr>
        </p:nvSpPr>
        <p:spPr>
          <a:xfrm>
            <a:off x="457200" y="1774800"/>
            <a:ext cx="8229600" cy="778297"/>
          </a:xfrm>
          <a:prstGeom prst="rect">
            <a:avLst/>
          </a:prstGeom>
        </p:spPr>
        <p:txBody>
          <a:bodyPr lIns="0" tIns="0" anchor="t" anchorCtr="0"/>
          <a:lstStyle>
            <a:lvl1pPr marL="0" indent="0">
              <a:lnSpc>
                <a:spcPts val="3200"/>
              </a:lnSpc>
              <a:spcBef>
                <a:spcPts val="0"/>
              </a:spcBef>
              <a:buNone/>
              <a:defRPr sz="2800" b="0" i="0" baseline="0">
                <a:latin typeface="TheSans UHH Bold Caps"/>
                <a:cs typeface="TheSans UHH Bold Cap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Manchmal benutzt man worte Wie der Blindtext</a:t>
            </a:r>
          </a:p>
          <a:p>
            <a:pPr lvl="0"/>
            <a:r>
              <a:rPr lang="de-DE" dirty="0" err="1"/>
              <a:t>Hamburgefonts</a:t>
            </a:r>
            <a:r>
              <a:rPr lang="de-DE" dirty="0"/>
              <a:t> oder </a:t>
            </a:r>
            <a:r>
              <a:rPr lang="de-DE" dirty="0" err="1"/>
              <a:t>Handgloves</a:t>
            </a:r>
            <a:endParaRPr lang="de-DE" dirty="0"/>
          </a:p>
        </p:txBody>
      </p:sp>
    </p:spTree>
    <p:extLst>
      <p:ext uri="{BB962C8B-B14F-4D97-AF65-F5344CB8AC3E}">
        <p14:creationId xmlns:p14="http://schemas.microsoft.com/office/powerpoint/2010/main" val="517354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1.emf"/><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hteck 15"/>
          <p:cNvSpPr/>
          <p:nvPr userDrawn="1"/>
        </p:nvSpPr>
        <p:spPr>
          <a:xfrm flipV="1">
            <a:off x="0" y="6423314"/>
            <a:ext cx="9144000" cy="434686"/>
          </a:xfrm>
          <a:prstGeom prst="rect">
            <a:avLst/>
          </a:prstGeom>
          <a:solidFill>
            <a:srgbClr val="3B515B">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de-DE" dirty="0">
              <a:solidFill>
                <a:prstClr val="white"/>
              </a:solidFill>
              <a:latin typeface="TheSans UHH Bold Caps"/>
            </a:endParaRPr>
          </a:p>
        </p:txBody>
      </p:sp>
      <p:sp>
        <p:nvSpPr>
          <p:cNvPr id="4" name="Datumsplatzhalter 3"/>
          <p:cNvSpPr>
            <a:spLocks noGrp="1"/>
          </p:cNvSpPr>
          <p:nvPr>
            <p:ph type="dt" sz="half" idx="2"/>
          </p:nvPr>
        </p:nvSpPr>
        <p:spPr>
          <a:xfrm>
            <a:off x="457200" y="6442393"/>
            <a:ext cx="907185" cy="365125"/>
          </a:xfrm>
          <a:prstGeom prst="rect">
            <a:avLst/>
          </a:prstGeom>
        </p:spPr>
        <p:txBody>
          <a:bodyPr vert="horz" lIns="0" tIns="45720" rIns="91440" bIns="45720" rtlCol="0" anchor="ctr"/>
          <a:lstStyle>
            <a:lvl1pPr algn="l">
              <a:defRPr sz="1200" b="0" i="0">
                <a:solidFill>
                  <a:schemeClr val="tx1"/>
                </a:solidFill>
                <a:latin typeface="TheSans UHH Regular"/>
                <a:cs typeface="TheSans UHH Regular"/>
              </a:defRPr>
            </a:lvl1pPr>
          </a:lstStyle>
          <a:p>
            <a:pPr defTabSz="457200"/>
            <a:fld id="{CF42CCF1-1A89-C34C-B1B4-89EF2B026F58}" type="datetime1">
              <a:rPr lang="de-DE" smtClean="0">
                <a:solidFill>
                  <a:prstClr val="black"/>
                </a:solidFill>
              </a:rPr>
              <a:pPr defTabSz="457200"/>
              <a:t>10.10.2022</a:t>
            </a:fld>
            <a:endParaRPr lang="de-DE" dirty="0">
              <a:solidFill>
                <a:prstClr val="black"/>
              </a:solidFill>
            </a:endParaRPr>
          </a:p>
        </p:txBody>
      </p:sp>
      <p:pic>
        <p:nvPicPr>
          <p:cNvPr id="8" name="Bild 7"/>
          <p:cNvPicPr>
            <a:picLocks noChangeAspect="1"/>
          </p:cNvPicPr>
          <p:nvPr userDrawn="1"/>
        </p:nvPicPr>
        <p:blipFill>
          <a:blip r:embed="rId20"/>
          <a:stretch>
            <a:fillRect/>
          </a:stretch>
        </p:blipFill>
        <p:spPr>
          <a:xfrm>
            <a:off x="1" y="1"/>
            <a:ext cx="2733648" cy="1479940"/>
          </a:xfrm>
          <a:prstGeom prst="rect">
            <a:avLst/>
          </a:prstGeom>
        </p:spPr>
      </p:pic>
      <p:cxnSp>
        <p:nvCxnSpPr>
          <p:cNvPr id="11" name="Gerade Verbindung 10"/>
          <p:cNvCxnSpPr/>
          <p:nvPr userDrawn="1"/>
        </p:nvCxnSpPr>
        <p:spPr>
          <a:xfrm>
            <a:off x="0" y="1479941"/>
            <a:ext cx="9144000" cy="2791"/>
          </a:xfrm>
          <a:prstGeom prst="line">
            <a:avLst/>
          </a:prstGeom>
          <a:ln w="25400">
            <a:solidFill>
              <a:srgbClr val="009CD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814705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Lst>
  <p:hf hdr="0"/>
  <p:txStyles>
    <p:titleStyle>
      <a:lvl1pPr algn="ctr" defTabSz="457200" rtl="0" eaLnBrk="1" latinLnBrk="0" hangingPunct="1">
        <a:spcBef>
          <a:spcPct val="0"/>
        </a:spcBef>
        <a:buNone/>
        <a:defRPr sz="4400" b="0" i="0" kern="1200">
          <a:solidFill>
            <a:schemeClr val="tx1"/>
          </a:solidFill>
          <a:latin typeface="TheSans UHH Bold Caps"/>
          <a:ea typeface="+mj-ea"/>
          <a:cs typeface="TheSans UHH Bold Cap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hteck 15"/>
          <p:cNvSpPr/>
          <p:nvPr userDrawn="1"/>
        </p:nvSpPr>
        <p:spPr>
          <a:xfrm flipV="1">
            <a:off x="0" y="6423314"/>
            <a:ext cx="9144000" cy="434686"/>
          </a:xfrm>
          <a:prstGeom prst="rect">
            <a:avLst/>
          </a:prstGeom>
          <a:solidFill>
            <a:srgbClr val="3B515B">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atin typeface="TheSans UHH Bold Caps"/>
            </a:endParaRPr>
          </a:p>
        </p:txBody>
      </p:sp>
      <p:sp>
        <p:nvSpPr>
          <p:cNvPr id="4" name="Datumsplatzhalter 3"/>
          <p:cNvSpPr>
            <a:spLocks noGrp="1"/>
          </p:cNvSpPr>
          <p:nvPr>
            <p:ph type="dt" sz="half" idx="2"/>
          </p:nvPr>
        </p:nvSpPr>
        <p:spPr>
          <a:xfrm>
            <a:off x="457200" y="6442393"/>
            <a:ext cx="907185" cy="365125"/>
          </a:xfrm>
          <a:prstGeom prst="rect">
            <a:avLst/>
          </a:prstGeom>
        </p:spPr>
        <p:txBody>
          <a:bodyPr vert="horz" lIns="0" tIns="45720" rIns="91440" bIns="45720" rtlCol="0" anchor="ctr"/>
          <a:lstStyle>
            <a:lvl1pPr algn="l">
              <a:defRPr sz="1200" b="0" i="0">
                <a:solidFill>
                  <a:schemeClr val="tx1"/>
                </a:solidFill>
                <a:latin typeface="TheSans UHH Regular"/>
                <a:cs typeface="TheSans UHH Regular"/>
              </a:defRPr>
            </a:lvl1pPr>
          </a:lstStyle>
          <a:p>
            <a:fld id="{CF42CCF1-1A89-C34C-B1B4-89EF2B026F58}" type="datetime1">
              <a:rPr lang="de-DE" smtClean="0"/>
              <a:t>10.10.2022</a:t>
            </a:fld>
            <a:endParaRPr lang="de-DE" dirty="0"/>
          </a:p>
        </p:txBody>
      </p:sp>
      <p:sp>
        <p:nvSpPr>
          <p:cNvPr id="5" name="Fußzeilenplatzhalter 4"/>
          <p:cNvSpPr>
            <a:spLocks noGrp="1"/>
          </p:cNvSpPr>
          <p:nvPr>
            <p:ph type="ftr" sz="quarter" idx="3"/>
          </p:nvPr>
        </p:nvSpPr>
        <p:spPr>
          <a:xfrm>
            <a:off x="1090788" y="6442393"/>
            <a:ext cx="4522788" cy="365125"/>
          </a:xfrm>
          <a:prstGeom prst="rect">
            <a:avLst/>
          </a:prstGeom>
        </p:spPr>
        <p:txBody>
          <a:bodyPr vert="horz" lIns="0" tIns="45720" rIns="91440" bIns="45720" rtlCol="0" anchor="ctr"/>
          <a:lstStyle>
            <a:lvl1pPr algn="l">
              <a:defRPr sz="1200" b="0" i="0">
                <a:solidFill>
                  <a:srgbClr val="000000"/>
                </a:solidFill>
                <a:latin typeface="TheSans UHH Regular"/>
                <a:cs typeface="TheSans UHH Regular"/>
              </a:defRPr>
            </a:lvl1pPr>
          </a:lstStyle>
          <a:p>
            <a:r>
              <a:rPr lang="de-DE"/>
              <a:t>|  Fußzeile Blindtext, Name des Professors</a:t>
            </a:r>
            <a:endParaRPr lang="de-DE" dirty="0"/>
          </a:p>
        </p:txBody>
      </p:sp>
      <p:sp>
        <p:nvSpPr>
          <p:cNvPr id="6" name="Foliennummernplatzhalter 5"/>
          <p:cNvSpPr>
            <a:spLocks noGrp="1"/>
          </p:cNvSpPr>
          <p:nvPr>
            <p:ph type="sldNum" sz="quarter" idx="4"/>
          </p:nvPr>
        </p:nvSpPr>
        <p:spPr>
          <a:xfrm>
            <a:off x="7296904" y="6442393"/>
            <a:ext cx="1389896" cy="365125"/>
          </a:xfrm>
          <a:prstGeom prst="rect">
            <a:avLst/>
          </a:prstGeom>
        </p:spPr>
        <p:txBody>
          <a:bodyPr vert="horz" lIns="91440" tIns="45720" rIns="91440" bIns="45720" rtlCol="0" anchor="ctr"/>
          <a:lstStyle>
            <a:lvl1pPr algn="r">
              <a:defRPr sz="1200" b="0" i="0">
                <a:solidFill>
                  <a:srgbClr val="000000"/>
                </a:solidFill>
                <a:latin typeface="TheSans UHH Regular"/>
                <a:cs typeface="TheSans UHH Regular"/>
              </a:defRPr>
            </a:lvl1pPr>
          </a:lstStyle>
          <a:p>
            <a:fld id="{43F0430C-3290-2846-9C5E-237D45BC81A9}" type="slidenum">
              <a:rPr lang="de-DE" smtClean="0"/>
              <a:pPr/>
              <a:t>‹Nr.›</a:t>
            </a:fld>
            <a:endParaRPr lang="de-DE" dirty="0"/>
          </a:p>
        </p:txBody>
      </p:sp>
      <p:pic>
        <p:nvPicPr>
          <p:cNvPr id="8" name="Bild 7"/>
          <p:cNvPicPr>
            <a:picLocks noChangeAspect="1"/>
          </p:cNvPicPr>
          <p:nvPr userDrawn="1"/>
        </p:nvPicPr>
        <p:blipFill>
          <a:blip r:embed="rId18"/>
          <a:stretch>
            <a:fillRect/>
          </a:stretch>
        </p:blipFill>
        <p:spPr>
          <a:xfrm>
            <a:off x="1" y="1"/>
            <a:ext cx="2733648" cy="1479940"/>
          </a:xfrm>
          <a:prstGeom prst="rect">
            <a:avLst/>
          </a:prstGeom>
        </p:spPr>
      </p:pic>
      <p:cxnSp>
        <p:nvCxnSpPr>
          <p:cNvPr id="11" name="Gerade Verbindung 10"/>
          <p:cNvCxnSpPr/>
          <p:nvPr userDrawn="1"/>
        </p:nvCxnSpPr>
        <p:spPr>
          <a:xfrm>
            <a:off x="0" y="1479941"/>
            <a:ext cx="9144000" cy="2791"/>
          </a:xfrm>
          <a:prstGeom prst="line">
            <a:avLst/>
          </a:prstGeom>
          <a:ln w="25400">
            <a:solidFill>
              <a:srgbClr val="009CD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81470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p:txStyles>
    <p:titleStyle>
      <a:lvl1pPr algn="ctr" defTabSz="457200" rtl="0" eaLnBrk="1" latinLnBrk="0" hangingPunct="1">
        <a:spcBef>
          <a:spcPct val="0"/>
        </a:spcBef>
        <a:buNone/>
        <a:defRPr sz="4400" b="0" i="0" kern="1200">
          <a:solidFill>
            <a:schemeClr val="tx1"/>
          </a:solidFill>
          <a:latin typeface="TheSans UHH Bold Caps"/>
          <a:ea typeface="+mj-ea"/>
          <a:cs typeface="TheSans UHH Bold Cap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uni-hamburg.de/woc"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microsoft.com/office/2007/relationships/hdphoto" Target="../media/hdphoto1.wdp"/><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tags" Target="../tags/tag3.xml"/><Relationship Id="rId5" Type="http://schemas.openxmlformats.org/officeDocument/2006/relationships/image" Target="../media/image21.jpe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tags" Target="../tags/tag4.xml"/><Relationship Id="rId5" Type="http://schemas.openxmlformats.org/officeDocument/2006/relationships/image" Target="../media/image22.png"/><Relationship Id="rId4" Type="http://schemas.openxmlformats.org/officeDocument/2006/relationships/hyperlink" Target="http://www.uni-hamburg.de/psychologischeberatu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slide" Target="slide12.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4.png"/><Relationship Id="rId11" Type="http://schemas.openxmlformats.org/officeDocument/2006/relationships/slide" Target="slide11.xml"/><Relationship Id="rId5" Type="http://schemas.openxmlformats.org/officeDocument/2006/relationships/image" Target="../media/image13.png"/><Relationship Id="rId10" Type="http://schemas.openxmlformats.org/officeDocument/2006/relationships/slide" Target="slide10.xml"/><Relationship Id="rId4" Type="http://schemas.openxmlformats.org/officeDocument/2006/relationships/image" Target="../media/image12.png"/><Relationship Id="rId9" Type="http://schemas.openxmlformats.org/officeDocument/2006/relationships/slide" Target="slide9.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70.png"/><Relationship Id="rId5" Type="http://schemas.openxmlformats.org/officeDocument/2006/relationships/slide" Target="slide8.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ildplatzhalter 10"/>
          <p:cNvSpPr>
            <a:spLocks noGrp="1"/>
          </p:cNvSpPr>
          <p:nvPr>
            <p:ph type="pic" sz="quarter" idx="14"/>
          </p:nvPr>
        </p:nvSpPr>
        <p:spPr/>
      </p:sp>
      <p:sp>
        <p:nvSpPr>
          <p:cNvPr id="3" name="Untertitel 2"/>
          <p:cNvSpPr>
            <a:spLocks noGrp="1"/>
          </p:cNvSpPr>
          <p:nvPr>
            <p:ph sz="quarter" idx="12"/>
          </p:nvPr>
        </p:nvSpPr>
        <p:spPr>
          <a:xfrm>
            <a:off x="342001" y="4425480"/>
            <a:ext cx="7902408" cy="1181873"/>
          </a:xfrm>
        </p:spPr>
        <p:txBody>
          <a:bodyPr/>
          <a:lstStyle/>
          <a:p>
            <a:pPr algn="l"/>
            <a:r>
              <a:rPr lang="de-DE" dirty="0" err="1"/>
              <a:t>Psycological</a:t>
            </a:r>
            <a:r>
              <a:rPr lang="de-DE" dirty="0"/>
              <a:t> </a:t>
            </a:r>
            <a:r>
              <a:rPr lang="de-DE" dirty="0" err="1"/>
              <a:t>Counselling</a:t>
            </a:r>
            <a:endParaRPr lang="de-DE" dirty="0"/>
          </a:p>
        </p:txBody>
      </p:sp>
      <p:sp>
        <p:nvSpPr>
          <p:cNvPr id="2" name="Textplatzhalter 1"/>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736457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39752" y="188640"/>
            <a:ext cx="6347048" cy="1143000"/>
          </a:xfrm>
        </p:spPr>
        <p:txBody>
          <a:bodyPr/>
          <a:lstStyle/>
          <a:p>
            <a:pPr algn="r"/>
            <a:r>
              <a:rPr lang="de-DE" dirty="0"/>
              <a:t>Workshops </a:t>
            </a:r>
            <a:r>
              <a:rPr lang="de-DE" dirty="0" err="1"/>
              <a:t>and</a:t>
            </a:r>
            <a:r>
              <a:rPr lang="de-DE" dirty="0"/>
              <a:t> Coaching</a:t>
            </a:r>
          </a:p>
        </p:txBody>
      </p:sp>
      <p:sp>
        <p:nvSpPr>
          <p:cNvPr id="4" name="Datumsplatzhalter 3"/>
          <p:cNvSpPr>
            <a:spLocks noGrp="1"/>
          </p:cNvSpPr>
          <p:nvPr>
            <p:ph type="dt" sz="half" idx="10"/>
          </p:nvPr>
        </p:nvSpPr>
        <p:spPr/>
        <p:txBody>
          <a:bodyPr/>
          <a:lstStyle/>
          <a:p>
            <a:fld id="{372D0B9A-A2CD-48A1-8B44-01CED992E63C}" type="datetime1">
              <a:rPr lang="de-DE" smtClean="0"/>
              <a:t>10.10.2022</a:t>
            </a:fld>
            <a:endParaRPr lang="de-DE"/>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3CDC840-B5BE-4609-8ACB-953491D68C55}" type="slidenum">
              <a:rPr lang="de-DE" smtClean="0"/>
              <a:t>10</a:t>
            </a:fld>
            <a:endParaRPr lang="de-DE"/>
          </a:p>
        </p:txBody>
      </p:sp>
      <p:sp>
        <p:nvSpPr>
          <p:cNvPr id="7" name="Textfeld 6"/>
          <p:cNvSpPr txBox="1"/>
          <p:nvPr/>
        </p:nvSpPr>
        <p:spPr>
          <a:xfrm>
            <a:off x="2915816" y="2204864"/>
            <a:ext cx="5770984" cy="3170099"/>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TheSans UHH Regular" panose="020B0502050302020203" pitchFamily="34" charset="0"/>
              </a:rPr>
              <a:t>In cooperation with the </a:t>
            </a:r>
            <a:r>
              <a:rPr lang="de-DE" sz="2000" dirty="0">
                <a:latin typeface="TheSans UHH Regular" panose="020B0502050302020203" pitchFamily="34" charset="0"/>
              </a:rPr>
              <a:t>Center </a:t>
            </a:r>
            <a:r>
              <a:rPr lang="de-DE" sz="2000" dirty="0" err="1">
                <a:latin typeface="TheSans UHH Regular" panose="020B0502050302020203" pitchFamily="34" charset="0"/>
              </a:rPr>
              <a:t>for</a:t>
            </a:r>
            <a:r>
              <a:rPr lang="de-DE" sz="2000" dirty="0">
                <a:latin typeface="TheSans UHH Regular" panose="020B0502050302020203" pitchFamily="34" charset="0"/>
              </a:rPr>
              <a:t> Academic </a:t>
            </a:r>
            <a:r>
              <a:rPr lang="de-DE" sz="2000" dirty="0" err="1">
                <a:latin typeface="TheSans UHH Regular" panose="020B0502050302020203" pitchFamily="34" charset="0"/>
              </a:rPr>
              <a:t>Advising</a:t>
            </a:r>
            <a:endParaRPr lang="de-DE" sz="2000" dirty="0">
              <a:latin typeface="TheSans UHH Regular" panose="020B0502050302020203" pitchFamily="34" charset="0"/>
            </a:endParaRPr>
          </a:p>
          <a:p>
            <a:pPr marL="342900" indent="-342900">
              <a:buFont typeface="Arial" panose="020B0604020202020204" pitchFamily="34" charset="0"/>
              <a:buChar char="•"/>
            </a:pPr>
            <a:r>
              <a:rPr lang="de-DE" sz="2000" dirty="0" err="1">
                <a:latin typeface="TheSans UHH Regular" panose="020B0502050302020203" pitchFamily="34" charset="0"/>
              </a:rPr>
              <a:t>Various</a:t>
            </a:r>
            <a:r>
              <a:rPr lang="de-DE" sz="2000" dirty="0">
                <a:latin typeface="TheSans UHH Regular" panose="020B0502050302020203" pitchFamily="34" charset="0"/>
              </a:rPr>
              <a:t> </a:t>
            </a:r>
            <a:r>
              <a:rPr lang="de-DE" sz="2000" dirty="0" err="1">
                <a:latin typeface="TheSans UHH Regular" panose="020B0502050302020203" pitchFamily="34" charset="0"/>
              </a:rPr>
              <a:t>workshops</a:t>
            </a:r>
            <a:r>
              <a:rPr lang="de-DE" sz="2000" dirty="0">
                <a:latin typeface="TheSans UHH Regular" panose="020B0502050302020203" pitchFamily="34" charset="0"/>
              </a:rPr>
              <a:t> and </a:t>
            </a:r>
            <a:r>
              <a:rPr lang="de-DE" sz="2000" dirty="0" err="1">
                <a:latin typeface="TheSans UHH Regular" panose="020B0502050302020203" pitchFamily="34" charset="0"/>
              </a:rPr>
              <a:t>coachings</a:t>
            </a:r>
            <a:r>
              <a:rPr lang="de-DE" sz="2000" dirty="0">
                <a:latin typeface="TheSans UHH Regular" panose="020B0502050302020203" pitchFamily="34" charset="0"/>
              </a:rPr>
              <a:t>: </a:t>
            </a:r>
            <a:r>
              <a:rPr lang="de-DE" sz="2000" dirty="0" err="1">
                <a:latin typeface="TheSans UHH Regular" panose="020B0502050302020203" pitchFamily="34" charset="0"/>
              </a:rPr>
              <a:t>issues</a:t>
            </a:r>
            <a:r>
              <a:rPr lang="de-DE" sz="2000" dirty="0">
                <a:latin typeface="TheSans UHH Regular" panose="020B0502050302020203" pitchFamily="34" charset="0"/>
              </a:rPr>
              <a:t> </a:t>
            </a:r>
            <a:r>
              <a:rPr lang="de-DE" sz="2000" dirty="0" err="1">
                <a:latin typeface="TheSans UHH Regular" panose="020B0502050302020203" pitchFamily="34" charset="0"/>
              </a:rPr>
              <a:t>with</a:t>
            </a:r>
            <a:r>
              <a:rPr lang="de-DE" sz="2000" dirty="0">
                <a:latin typeface="TheSans UHH Regular" panose="020B0502050302020203" pitchFamily="34" charset="0"/>
              </a:rPr>
              <a:t> </a:t>
            </a:r>
            <a:r>
              <a:rPr lang="de-DE" sz="2000" dirty="0" err="1">
                <a:latin typeface="TheSans UHH Regular" panose="020B0502050302020203" pitchFamily="34" charset="0"/>
              </a:rPr>
              <a:t>writing</a:t>
            </a:r>
            <a:r>
              <a:rPr lang="de-DE" sz="2000" dirty="0">
                <a:latin typeface="TheSans UHH Regular" panose="020B0502050302020203" pitchFamily="34" charset="0"/>
              </a:rPr>
              <a:t>, </a:t>
            </a:r>
            <a:r>
              <a:rPr lang="de-DE" sz="2000" dirty="0" err="1">
                <a:latin typeface="TheSans UHH Regular" panose="020B0502050302020203" pitchFamily="34" charset="0"/>
              </a:rPr>
              <a:t>exam</a:t>
            </a:r>
            <a:r>
              <a:rPr lang="de-DE" sz="2000" dirty="0">
                <a:latin typeface="TheSans UHH Regular" panose="020B0502050302020203" pitchFamily="34" charset="0"/>
              </a:rPr>
              <a:t> </a:t>
            </a:r>
            <a:r>
              <a:rPr lang="de-DE" sz="2000" dirty="0" err="1">
                <a:latin typeface="TheSans UHH Regular" panose="020B0502050302020203" pitchFamily="34" charset="0"/>
              </a:rPr>
              <a:t>anxiety</a:t>
            </a:r>
            <a:r>
              <a:rPr lang="de-DE" sz="2000" dirty="0">
                <a:latin typeface="TheSans UHH Regular" panose="020B0502050302020203" pitchFamily="34" charset="0"/>
              </a:rPr>
              <a:t>, </a:t>
            </a:r>
            <a:r>
              <a:rPr lang="de-DE" sz="2000" dirty="0" err="1">
                <a:latin typeface="TheSans UHH Regular" panose="020B0502050302020203" pitchFamily="34" charset="0"/>
              </a:rPr>
              <a:t>procrastination</a:t>
            </a:r>
            <a:r>
              <a:rPr lang="de-DE" sz="2000" dirty="0">
                <a:latin typeface="TheSans UHH Regular" panose="020B0502050302020203" pitchFamily="34" charset="0"/>
              </a:rPr>
              <a:t>, </a:t>
            </a:r>
            <a:r>
              <a:rPr lang="de-DE" sz="2000" dirty="0" err="1">
                <a:latin typeface="TheSans UHH Regular" panose="020B0502050302020203" pitchFamily="34" charset="0"/>
              </a:rPr>
              <a:t>doubts</a:t>
            </a:r>
            <a:r>
              <a:rPr lang="de-DE" sz="2000" dirty="0">
                <a:latin typeface="TheSans UHH Regular" panose="020B0502050302020203" pitchFamily="34" charset="0"/>
              </a:rPr>
              <a:t> </a:t>
            </a:r>
            <a:r>
              <a:rPr lang="de-DE" sz="2000" dirty="0" err="1">
                <a:latin typeface="TheSans UHH Regular" panose="020B0502050302020203" pitchFamily="34" charset="0"/>
              </a:rPr>
              <a:t>about</a:t>
            </a:r>
            <a:r>
              <a:rPr lang="de-DE" sz="2000" dirty="0">
                <a:latin typeface="TheSans UHH Regular" panose="020B0502050302020203" pitchFamily="34" charset="0"/>
              </a:rPr>
              <a:t> </a:t>
            </a:r>
            <a:r>
              <a:rPr lang="de-DE" sz="2000" dirty="0" err="1">
                <a:latin typeface="TheSans UHH Regular" panose="020B0502050302020203" pitchFamily="34" charset="0"/>
              </a:rPr>
              <a:t>study</a:t>
            </a:r>
            <a:r>
              <a:rPr lang="de-DE" sz="2000" dirty="0">
                <a:latin typeface="TheSans UHH Regular" panose="020B0502050302020203" pitchFamily="34" charset="0"/>
              </a:rPr>
              <a:t> </a:t>
            </a:r>
            <a:r>
              <a:rPr lang="de-DE" sz="2000" dirty="0" err="1">
                <a:latin typeface="TheSans UHH Regular" panose="020B0502050302020203" pitchFamily="34" charset="0"/>
              </a:rPr>
              <a:t>subject</a:t>
            </a:r>
            <a:r>
              <a:rPr lang="de-DE" sz="2000" dirty="0">
                <a:latin typeface="TheSans UHH Regular" panose="020B0502050302020203" pitchFamily="34" charset="0"/>
              </a:rPr>
              <a:t>, </a:t>
            </a:r>
            <a:r>
              <a:rPr lang="de-DE" sz="2000" dirty="0" err="1">
                <a:latin typeface="TheSans UHH Regular" panose="020B0502050302020203" pitchFamily="34" charset="0"/>
              </a:rPr>
              <a:t>finishing</a:t>
            </a:r>
            <a:r>
              <a:rPr lang="de-DE" sz="2000" dirty="0">
                <a:latin typeface="TheSans UHH Regular" panose="020B0502050302020203" pitchFamily="34" charset="0"/>
              </a:rPr>
              <a:t> </a:t>
            </a:r>
            <a:r>
              <a:rPr lang="de-DE" sz="2000" dirty="0" err="1">
                <a:latin typeface="TheSans UHH Regular" panose="020B0502050302020203" pitchFamily="34" charset="0"/>
              </a:rPr>
              <a:t>your</a:t>
            </a:r>
            <a:r>
              <a:rPr lang="de-DE" sz="2000" dirty="0">
                <a:latin typeface="TheSans UHH Regular" panose="020B0502050302020203" pitchFamily="34" charset="0"/>
              </a:rPr>
              <a:t> </a:t>
            </a:r>
            <a:r>
              <a:rPr lang="de-DE" sz="2000" dirty="0" err="1">
                <a:latin typeface="TheSans UHH Regular" panose="020B0502050302020203" pitchFamily="34" charset="0"/>
              </a:rPr>
              <a:t>studies</a:t>
            </a:r>
            <a:r>
              <a:rPr lang="de-DE" sz="2000" dirty="0">
                <a:latin typeface="TheSans UHH Regular" panose="020B0502050302020203" pitchFamily="34" charset="0"/>
              </a:rPr>
              <a:t> </a:t>
            </a:r>
            <a:r>
              <a:rPr lang="de-DE" sz="2000" dirty="0" err="1">
                <a:latin typeface="TheSans UHH Regular" panose="020B0502050302020203" pitchFamily="34" charset="0"/>
              </a:rPr>
              <a:t>successfully</a:t>
            </a:r>
            <a:endParaRPr lang="de-DE" sz="2000" dirty="0">
              <a:latin typeface="TheSans UHH Regular" panose="020B0502050302020203" pitchFamily="34" charset="0"/>
            </a:endParaRPr>
          </a:p>
          <a:p>
            <a:pPr marL="342900" indent="-342900">
              <a:buFont typeface="Arial" panose="020B0604020202020204" pitchFamily="34" charset="0"/>
              <a:buChar char="•"/>
            </a:pPr>
            <a:r>
              <a:rPr lang="de-DE" sz="2000" dirty="0">
                <a:latin typeface="TheSans UHH Regular" panose="020B0502050302020203" pitchFamily="34" charset="0"/>
              </a:rPr>
              <a:t>Online (via Zoom, </a:t>
            </a:r>
            <a:r>
              <a:rPr lang="de-DE" sz="2000" dirty="0" err="1">
                <a:latin typeface="TheSans UHH Regular" panose="020B0502050302020203" pitchFamily="34" charset="0"/>
              </a:rPr>
              <a:t>normally</a:t>
            </a:r>
            <a:r>
              <a:rPr lang="de-DE" sz="2000" dirty="0">
                <a:latin typeface="TheSans UHH Regular" panose="020B0502050302020203" pitchFamily="34" charset="0"/>
              </a:rPr>
              <a:t> </a:t>
            </a:r>
            <a:r>
              <a:rPr lang="de-DE" sz="2000" dirty="0" err="1">
                <a:latin typeface="TheSans UHH Regular" panose="020B0502050302020203" pitchFamily="34" charset="0"/>
              </a:rPr>
              <a:t>held</a:t>
            </a:r>
            <a:r>
              <a:rPr lang="de-DE" sz="2000" dirty="0">
                <a:latin typeface="TheSans UHH Regular" panose="020B0502050302020203" pitchFamily="34" charset="0"/>
              </a:rPr>
              <a:t> in German) and in </a:t>
            </a:r>
            <a:r>
              <a:rPr lang="de-DE" sz="2000" dirty="0" err="1">
                <a:latin typeface="TheSans UHH Regular" panose="020B0502050302020203" pitchFamily="34" charset="0"/>
              </a:rPr>
              <a:t>person</a:t>
            </a:r>
            <a:endParaRPr lang="de-DE" sz="2000" dirty="0">
              <a:latin typeface="TheSans UHH Regular" panose="020B0502050302020203" pitchFamily="34" charset="0"/>
            </a:endParaRPr>
          </a:p>
          <a:p>
            <a:pPr marL="342900" indent="-342900">
              <a:buFont typeface="Arial" panose="020B0604020202020204" pitchFamily="34" charset="0"/>
              <a:buChar char="•"/>
            </a:pPr>
            <a:r>
              <a:rPr lang="de-DE" sz="2000" dirty="0">
                <a:latin typeface="TheSans UHH Regular" panose="020B0502050302020203" pitchFamily="34" charset="0"/>
              </a:rPr>
              <a:t>Further </a:t>
            </a:r>
            <a:r>
              <a:rPr lang="de-DE" sz="2000" dirty="0" err="1">
                <a:latin typeface="TheSans UHH Regular" panose="020B0502050302020203" pitchFamily="34" charset="0"/>
              </a:rPr>
              <a:t>information</a:t>
            </a:r>
            <a:r>
              <a:rPr lang="de-DE" sz="2000" dirty="0">
                <a:latin typeface="TheSans UHH Regular" panose="020B0502050302020203" pitchFamily="34" charset="0"/>
              </a:rPr>
              <a:t> </a:t>
            </a:r>
            <a:r>
              <a:rPr lang="de-DE" sz="2000" dirty="0" err="1">
                <a:latin typeface="TheSans UHH Regular" panose="020B0502050302020203" pitchFamily="34" charset="0"/>
              </a:rPr>
              <a:t>and</a:t>
            </a:r>
            <a:r>
              <a:rPr lang="de-DE" sz="2000" dirty="0">
                <a:latin typeface="TheSans UHH Regular" panose="020B0502050302020203" pitchFamily="34" charset="0"/>
              </a:rPr>
              <a:t> </a:t>
            </a:r>
            <a:r>
              <a:rPr lang="de-DE" sz="2000" dirty="0" err="1">
                <a:latin typeface="TheSans UHH Regular" panose="020B0502050302020203" pitchFamily="34" charset="0"/>
              </a:rPr>
              <a:t>registration</a:t>
            </a:r>
            <a:r>
              <a:rPr lang="de-DE" sz="2000" dirty="0">
                <a:latin typeface="TheSans UHH Regular" panose="020B0502050302020203" pitchFamily="34" charset="0"/>
              </a:rPr>
              <a:t> online </a:t>
            </a:r>
            <a:r>
              <a:rPr lang="de-DE" sz="2000" dirty="0">
                <a:latin typeface="TheSans UHH" panose="020B0502050302020203" pitchFamily="34" charset="0"/>
                <a:hlinkClick r:id="rId3"/>
              </a:rPr>
              <a:t>www.uni-hamburg.de/woc</a:t>
            </a:r>
            <a:endParaRPr lang="de-DE" sz="2000" dirty="0">
              <a:latin typeface="TheSans UHH Regular" panose="020B0502050302020203" pitchFamily="34" charset="0"/>
            </a:endParaRPr>
          </a:p>
        </p:txBody>
      </p:sp>
      <p:pic>
        <p:nvPicPr>
          <p:cNvPr id="2052" name="Picture 4" descr="https://st2.depositphotos.com/1001599/11330/v/450/depositphotos_113301892-stock-illustration-man-running-over-barrier-sketch.jpg"/>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57167" y1="28667" x2="57167" y2="28667"/>
                      </a14:backgroundRemoval>
                    </a14:imgEffect>
                  </a14:imgLayer>
                </a14:imgProps>
              </a:ext>
              <a:ext uri="{28A0092B-C50C-407E-A947-70E740481C1C}">
                <a14:useLocalDpi xmlns:a14="http://schemas.microsoft.com/office/drawing/2010/main" val="0"/>
              </a:ext>
            </a:extLst>
          </a:blip>
          <a:srcRect l="21839" t="21061" r="21462" b="22239"/>
          <a:stretch/>
        </p:blipFill>
        <p:spPr bwMode="auto">
          <a:xfrm>
            <a:off x="457200" y="2318382"/>
            <a:ext cx="2221235" cy="2221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14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8CF560-D346-4607-A09C-CA3EBB85EB09}"/>
              </a:ext>
            </a:extLst>
          </p:cNvPr>
          <p:cNvSpPr>
            <a:spLocks noGrp="1"/>
          </p:cNvSpPr>
          <p:nvPr>
            <p:ph type="title"/>
          </p:nvPr>
        </p:nvSpPr>
        <p:spPr>
          <a:xfrm>
            <a:off x="457200" y="197768"/>
            <a:ext cx="8229600" cy="1143000"/>
          </a:xfrm>
        </p:spPr>
        <p:txBody>
          <a:bodyPr/>
          <a:lstStyle/>
          <a:p>
            <a:pPr algn="r"/>
            <a:r>
              <a:rPr lang="de-DE" dirty="0"/>
              <a:t>Open </a:t>
            </a:r>
            <a:r>
              <a:rPr lang="de-DE" dirty="0" err="1"/>
              <a:t>Counsultation</a:t>
            </a:r>
            <a:r>
              <a:rPr lang="de-DE" dirty="0"/>
              <a:t> </a:t>
            </a:r>
            <a:r>
              <a:rPr lang="de-DE"/>
              <a:t>Hours </a:t>
            </a:r>
            <a:br>
              <a:rPr lang="de-DE"/>
            </a:br>
            <a:r>
              <a:rPr lang="de-DE"/>
              <a:t>and </a:t>
            </a:r>
            <a:r>
              <a:rPr lang="de-DE" dirty="0" err="1"/>
              <a:t>crisis</a:t>
            </a:r>
            <a:r>
              <a:rPr lang="de-DE" dirty="0"/>
              <a:t> </a:t>
            </a:r>
            <a:r>
              <a:rPr lang="de-DE" dirty="0" err="1"/>
              <a:t>intervention</a:t>
            </a:r>
            <a:r>
              <a:rPr lang="de-DE" dirty="0"/>
              <a:t> </a:t>
            </a:r>
          </a:p>
        </p:txBody>
      </p:sp>
      <p:sp>
        <p:nvSpPr>
          <p:cNvPr id="4" name="Datumsplatzhalter 3">
            <a:extLst>
              <a:ext uri="{FF2B5EF4-FFF2-40B4-BE49-F238E27FC236}">
                <a16:creationId xmlns:a16="http://schemas.microsoft.com/office/drawing/2014/main" id="{B5930953-C639-4B06-9CC3-F14E7720DA01}"/>
              </a:ext>
            </a:extLst>
          </p:cNvPr>
          <p:cNvSpPr>
            <a:spLocks noGrp="1"/>
          </p:cNvSpPr>
          <p:nvPr>
            <p:ph type="dt" sz="half" idx="10"/>
          </p:nvPr>
        </p:nvSpPr>
        <p:spPr/>
        <p:txBody>
          <a:bodyPr/>
          <a:lstStyle/>
          <a:p>
            <a:fld id="{85E91D0E-916C-4233-A031-784644AC793A}" type="datetime1">
              <a:rPr lang="de-DE" smtClean="0"/>
              <a:t>10.10.2022</a:t>
            </a:fld>
            <a:endParaRPr lang="de-DE"/>
          </a:p>
        </p:txBody>
      </p:sp>
      <p:sp>
        <p:nvSpPr>
          <p:cNvPr id="5" name="Fußzeilenplatzhalter 4">
            <a:extLst>
              <a:ext uri="{FF2B5EF4-FFF2-40B4-BE49-F238E27FC236}">
                <a16:creationId xmlns:a16="http://schemas.microsoft.com/office/drawing/2014/main" id="{6FBA0F17-E9F0-40A3-9FE2-181CF8AFF0E7}"/>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27D49A61-548E-44B1-A5DA-06BD36AAFAB8}"/>
              </a:ext>
            </a:extLst>
          </p:cNvPr>
          <p:cNvSpPr>
            <a:spLocks noGrp="1"/>
          </p:cNvSpPr>
          <p:nvPr>
            <p:ph type="sldNum" sz="quarter" idx="12"/>
          </p:nvPr>
        </p:nvSpPr>
        <p:spPr/>
        <p:txBody>
          <a:bodyPr/>
          <a:lstStyle/>
          <a:p>
            <a:fld id="{93CDC840-B5BE-4609-8ACB-953491D68C55}" type="slidenum">
              <a:rPr lang="de-DE" smtClean="0"/>
              <a:t>11</a:t>
            </a:fld>
            <a:endParaRPr lang="de-DE"/>
          </a:p>
        </p:txBody>
      </p:sp>
      <p:sp>
        <p:nvSpPr>
          <p:cNvPr id="7" name="Rechteck: abgerundete Ecken 6">
            <a:extLst>
              <a:ext uri="{FF2B5EF4-FFF2-40B4-BE49-F238E27FC236}">
                <a16:creationId xmlns:a16="http://schemas.microsoft.com/office/drawing/2014/main" id="{0366E43A-5825-4E10-AD87-FE7C9455D736}"/>
              </a:ext>
            </a:extLst>
          </p:cNvPr>
          <p:cNvSpPr/>
          <p:nvPr/>
        </p:nvSpPr>
        <p:spPr>
          <a:xfrm>
            <a:off x="683568" y="2060848"/>
            <a:ext cx="7632848" cy="18002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lvl="0" defTabSz="1111250">
              <a:lnSpc>
                <a:spcPct val="90000"/>
              </a:lnSpc>
              <a:spcBef>
                <a:spcPct val="0"/>
              </a:spcBef>
              <a:spcAft>
                <a:spcPct val="35000"/>
              </a:spcAft>
            </a:pPr>
            <a:r>
              <a:rPr lang="de-DE" sz="2000" b="1" dirty="0">
                <a:solidFill>
                  <a:schemeClr val="tx1"/>
                </a:solidFill>
                <a:latin typeface="TheSans UHH" panose="020B0502050302020203" pitchFamily="34" charset="0"/>
              </a:rPr>
              <a:t>Open </a:t>
            </a:r>
            <a:r>
              <a:rPr lang="de-DE" sz="2000" b="1" dirty="0" err="1">
                <a:solidFill>
                  <a:schemeClr val="tx1"/>
                </a:solidFill>
                <a:latin typeface="TheSans UHH" panose="020B0502050302020203" pitchFamily="34" charset="0"/>
              </a:rPr>
              <a:t>counsultation</a:t>
            </a:r>
            <a:r>
              <a:rPr lang="de-DE" sz="2000" b="1" dirty="0">
                <a:solidFill>
                  <a:schemeClr val="tx1"/>
                </a:solidFill>
                <a:latin typeface="TheSans UHH" panose="020B0502050302020203" pitchFamily="34" charset="0"/>
              </a:rPr>
              <a:t> </a:t>
            </a:r>
            <a:r>
              <a:rPr lang="de-DE" sz="2000" b="1" dirty="0" err="1">
                <a:solidFill>
                  <a:schemeClr val="tx1"/>
                </a:solidFill>
                <a:latin typeface="TheSans UHH" panose="020B0502050302020203" pitchFamily="34" charset="0"/>
              </a:rPr>
              <a:t>hours</a:t>
            </a:r>
            <a:endParaRPr lang="de-DE" sz="2000" b="1" dirty="0">
              <a:solidFill>
                <a:schemeClr val="tx1"/>
              </a:solidFill>
              <a:latin typeface="TheSans UHH" panose="020B0502050302020203" pitchFamily="34" charset="0"/>
            </a:endParaRPr>
          </a:p>
          <a:p>
            <a:pPr lvl="0" defTabSz="1111250">
              <a:lnSpc>
                <a:spcPct val="90000"/>
              </a:lnSpc>
              <a:spcBef>
                <a:spcPct val="0"/>
              </a:spcBef>
              <a:spcAft>
                <a:spcPct val="35000"/>
              </a:spcAft>
            </a:pPr>
            <a:r>
              <a:rPr lang="de-DE" sz="2000" dirty="0" err="1">
                <a:latin typeface="TheSans UHH" panose="020B0502050302020203" pitchFamily="34" charset="0"/>
              </a:rPr>
              <a:t>Mondays</a:t>
            </a:r>
            <a:r>
              <a:rPr lang="de-DE" sz="2000" dirty="0">
                <a:latin typeface="TheSans UHH" panose="020B0502050302020203" pitchFamily="34" charset="0"/>
              </a:rPr>
              <a:t> </a:t>
            </a:r>
            <a:r>
              <a:rPr lang="de-DE" sz="2000" dirty="0" err="1">
                <a:latin typeface="TheSans UHH" panose="020B0502050302020203" pitchFamily="34" charset="0"/>
              </a:rPr>
              <a:t>from</a:t>
            </a:r>
            <a:r>
              <a:rPr lang="de-DE" sz="2000" dirty="0">
                <a:latin typeface="TheSans UHH" panose="020B0502050302020203" pitchFamily="34" charset="0"/>
              </a:rPr>
              <a:t> 11 am </a:t>
            </a:r>
            <a:r>
              <a:rPr lang="de-DE" sz="2000" dirty="0" err="1">
                <a:latin typeface="TheSans UHH" panose="020B0502050302020203" pitchFamily="34" charset="0"/>
              </a:rPr>
              <a:t>to</a:t>
            </a:r>
            <a:r>
              <a:rPr lang="de-DE" sz="2000" dirty="0">
                <a:latin typeface="TheSans UHH" panose="020B0502050302020203" pitchFamily="34" charset="0"/>
              </a:rPr>
              <a:t> 12 </a:t>
            </a:r>
            <a:r>
              <a:rPr lang="de-DE" sz="2000" dirty="0" err="1">
                <a:latin typeface="TheSans UHH" panose="020B0502050302020203" pitchFamily="34" charset="0"/>
              </a:rPr>
              <a:t>pm</a:t>
            </a:r>
            <a:r>
              <a:rPr lang="de-DE" sz="2000" dirty="0">
                <a:latin typeface="TheSans UHH" panose="020B0502050302020203" pitchFamily="34" charset="0"/>
              </a:rPr>
              <a:t> </a:t>
            </a:r>
          </a:p>
          <a:p>
            <a:pPr lvl="0" defTabSz="1111250">
              <a:lnSpc>
                <a:spcPct val="90000"/>
              </a:lnSpc>
              <a:spcBef>
                <a:spcPct val="0"/>
              </a:spcBef>
              <a:spcAft>
                <a:spcPct val="35000"/>
              </a:spcAft>
            </a:pPr>
            <a:r>
              <a:rPr lang="de-DE" sz="2000" u="sng" dirty="0" err="1">
                <a:latin typeface="TheSans UHH" panose="020B0502050302020203" pitchFamily="34" charset="0"/>
              </a:rPr>
              <a:t>without</a:t>
            </a:r>
            <a:r>
              <a:rPr lang="de-DE" sz="2000" u="sng" dirty="0">
                <a:latin typeface="TheSans UHH" panose="020B0502050302020203" pitchFamily="34" charset="0"/>
              </a:rPr>
              <a:t> </a:t>
            </a:r>
            <a:r>
              <a:rPr lang="de-DE" sz="2000" u="sng" dirty="0" err="1">
                <a:latin typeface="TheSans UHH" panose="020B0502050302020203" pitchFamily="34" charset="0"/>
              </a:rPr>
              <a:t>prior</a:t>
            </a:r>
            <a:r>
              <a:rPr lang="de-DE" sz="2000" u="sng" dirty="0">
                <a:latin typeface="TheSans UHH" panose="020B0502050302020203" pitchFamily="34" charset="0"/>
              </a:rPr>
              <a:t> </a:t>
            </a:r>
            <a:r>
              <a:rPr lang="de-DE" sz="2000" u="sng" dirty="0" err="1">
                <a:latin typeface="TheSans UHH" panose="020B0502050302020203" pitchFamily="34" charset="0"/>
              </a:rPr>
              <a:t>registration</a:t>
            </a:r>
            <a:r>
              <a:rPr lang="de-DE" sz="2000" dirty="0">
                <a:latin typeface="TheSans UHH" panose="020B0502050302020203" pitchFamily="34" charset="0"/>
              </a:rPr>
              <a:t>: via </a:t>
            </a:r>
            <a:r>
              <a:rPr lang="de-DE" sz="2000" dirty="0" err="1">
                <a:latin typeface="TheSans UHH" panose="020B0502050302020203" pitchFamily="34" charset="0"/>
              </a:rPr>
              <a:t>phone</a:t>
            </a:r>
            <a:r>
              <a:rPr lang="de-DE" sz="2000" dirty="0">
                <a:latin typeface="TheSans UHH" panose="020B0502050302020203" pitchFamily="34" charset="0"/>
              </a:rPr>
              <a:t> 040 42838 -8916</a:t>
            </a:r>
          </a:p>
          <a:p>
            <a:pPr lvl="0" defTabSz="1111250">
              <a:lnSpc>
                <a:spcPct val="90000"/>
              </a:lnSpc>
              <a:spcBef>
                <a:spcPct val="0"/>
              </a:spcBef>
              <a:spcAft>
                <a:spcPct val="35000"/>
              </a:spcAft>
            </a:pPr>
            <a:r>
              <a:rPr lang="de-DE" sz="2000" u="sng" dirty="0" err="1">
                <a:latin typeface="TheSans UHH" panose="020B0502050302020203" pitchFamily="34" charset="0"/>
              </a:rPr>
              <a:t>with</a:t>
            </a:r>
            <a:r>
              <a:rPr lang="de-DE" sz="2000" u="sng" dirty="0">
                <a:latin typeface="TheSans UHH" panose="020B0502050302020203" pitchFamily="34" charset="0"/>
              </a:rPr>
              <a:t> </a:t>
            </a:r>
            <a:r>
              <a:rPr lang="de-DE" sz="2000" u="sng" dirty="0" err="1">
                <a:latin typeface="TheSans UHH" panose="020B0502050302020203" pitchFamily="34" charset="0"/>
              </a:rPr>
              <a:t>prior</a:t>
            </a:r>
            <a:r>
              <a:rPr lang="de-DE" sz="2000" u="sng" dirty="0">
                <a:latin typeface="TheSans UHH" panose="020B0502050302020203" pitchFamily="34" charset="0"/>
              </a:rPr>
              <a:t> </a:t>
            </a:r>
            <a:r>
              <a:rPr lang="de-DE" sz="2000" u="sng" dirty="0" err="1">
                <a:latin typeface="TheSans UHH" panose="020B0502050302020203" pitchFamily="34" charset="0"/>
              </a:rPr>
              <a:t>registration</a:t>
            </a:r>
            <a:r>
              <a:rPr lang="de-DE" sz="2000" dirty="0">
                <a:latin typeface="TheSans UHH" panose="020B0502050302020203" pitchFamily="34" charset="0"/>
              </a:rPr>
              <a:t>: in </a:t>
            </a:r>
            <a:r>
              <a:rPr lang="de-DE" sz="2000" dirty="0" err="1">
                <a:latin typeface="TheSans UHH" panose="020B0502050302020203" pitchFamily="34" charset="0"/>
              </a:rPr>
              <a:t>person</a:t>
            </a:r>
            <a:r>
              <a:rPr lang="de-DE" sz="2000" dirty="0">
                <a:latin typeface="TheSans UHH" panose="020B0502050302020203" pitchFamily="34" charset="0"/>
              </a:rPr>
              <a:t> at </a:t>
            </a:r>
            <a:r>
              <a:rPr lang="de-DE" sz="2000" dirty="0" err="1">
                <a:latin typeface="TheSans UHH" panose="020B0502050302020203" pitchFamily="34" charset="0"/>
              </a:rPr>
              <a:t>the</a:t>
            </a:r>
            <a:r>
              <a:rPr lang="de-DE" sz="2000" dirty="0">
                <a:latin typeface="TheSans UHH" panose="020B0502050302020203" pitchFamily="34" charset="0"/>
              </a:rPr>
              <a:t> Campus Center at Alsterterrasse 1</a:t>
            </a:r>
          </a:p>
        </p:txBody>
      </p:sp>
      <p:sp>
        <p:nvSpPr>
          <p:cNvPr id="8" name="Rechteck: abgerundete Ecken 7">
            <a:extLst>
              <a:ext uri="{FF2B5EF4-FFF2-40B4-BE49-F238E27FC236}">
                <a16:creationId xmlns:a16="http://schemas.microsoft.com/office/drawing/2014/main" id="{9F9AC6AB-BFA5-4309-8E5E-22821A8C8BFA}"/>
              </a:ext>
            </a:extLst>
          </p:cNvPr>
          <p:cNvSpPr/>
          <p:nvPr/>
        </p:nvSpPr>
        <p:spPr>
          <a:xfrm>
            <a:off x="683568" y="4251620"/>
            <a:ext cx="7632848" cy="125466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lvl="0" defTabSz="1111250">
              <a:lnSpc>
                <a:spcPct val="90000"/>
              </a:lnSpc>
              <a:spcBef>
                <a:spcPct val="0"/>
              </a:spcBef>
              <a:spcAft>
                <a:spcPct val="35000"/>
              </a:spcAft>
            </a:pPr>
            <a:r>
              <a:rPr lang="de-DE" sz="2000" b="1" dirty="0">
                <a:solidFill>
                  <a:schemeClr val="tx1"/>
                </a:solidFill>
                <a:latin typeface="TheSans UHH" panose="020B0502050302020203" pitchFamily="34" charset="0"/>
              </a:rPr>
              <a:t>Crisis </a:t>
            </a:r>
            <a:r>
              <a:rPr lang="de-DE" sz="2000" b="1" dirty="0" err="1">
                <a:solidFill>
                  <a:schemeClr val="tx1"/>
                </a:solidFill>
                <a:latin typeface="TheSans UHH" panose="020B0502050302020203" pitchFamily="34" charset="0"/>
              </a:rPr>
              <a:t>intervention</a:t>
            </a:r>
            <a:endParaRPr lang="de-DE" sz="2000" b="1" dirty="0">
              <a:solidFill>
                <a:schemeClr val="tx1"/>
              </a:solidFill>
              <a:latin typeface="TheSans UHH" panose="020B0502050302020203" pitchFamily="34" charset="0"/>
            </a:endParaRPr>
          </a:p>
          <a:p>
            <a:pPr lvl="0" defTabSz="1111250">
              <a:lnSpc>
                <a:spcPct val="90000"/>
              </a:lnSpc>
              <a:spcBef>
                <a:spcPct val="0"/>
              </a:spcBef>
              <a:spcAft>
                <a:spcPct val="35000"/>
              </a:spcAft>
            </a:pPr>
            <a:r>
              <a:rPr lang="de-DE" sz="2000" dirty="0">
                <a:latin typeface="TheSans UHH" panose="020B0502050302020203" pitchFamily="34" charset="0"/>
              </a:rPr>
              <a:t>Registration via </a:t>
            </a:r>
            <a:r>
              <a:rPr lang="de-DE" sz="2000" dirty="0" err="1">
                <a:latin typeface="TheSans UHH" panose="020B0502050302020203" pitchFamily="34" charset="0"/>
              </a:rPr>
              <a:t>our</a:t>
            </a:r>
            <a:r>
              <a:rPr lang="de-DE" sz="2000" dirty="0">
                <a:latin typeface="TheSans UHH" panose="020B0502050302020203" pitchFamily="34" charset="0"/>
              </a:rPr>
              <a:t> online </a:t>
            </a:r>
            <a:r>
              <a:rPr lang="de-DE" sz="2000" dirty="0" err="1">
                <a:latin typeface="TheSans UHH" panose="020B0502050302020203" pitchFamily="34" charset="0"/>
              </a:rPr>
              <a:t>portal</a:t>
            </a:r>
            <a:endParaRPr lang="de-DE" sz="2000" dirty="0">
              <a:latin typeface="TheSans UHH" panose="020B0502050302020203" pitchFamily="34" charset="0"/>
            </a:endParaRPr>
          </a:p>
          <a:p>
            <a:pPr lvl="0" defTabSz="1111250">
              <a:lnSpc>
                <a:spcPct val="90000"/>
              </a:lnSpc>
              <a:spcBef>
                <a:spcPct val="0"/>
              </a:spcBef>
              <a:spcAft>
                <a:spcPct val="35000"/>
              </a:spcAft>
            </a:pPr>
            <a:r>
              <a:rPr lang="de-DE" sz="2000" dirty="0">
                <a:latin typeface="TheSans UHH" panose="020B0502050302020203" pitchFamily="34" charset="0"/>
              </a:rPr>
              <a:t>In </a:t>
            </a:r>
            <a:r>
              <a:rPr lang="de-DE" sz="2000" dirty="0" err="1">
                <a:latin typeface="TheSans UHH" panose="020B0502050302020203" pitchFamily="34" charset="0"/>
              </a:rPr>
              <a:t>case</a:t>
            </a:r>
            <a:r>
              <a:rPr lang="de-DE" sz="2000" dirty="0">
                <a:latin typeface="TheSans UHH" panose="020B0502050302020203" pitchFamily="34" charset="0"/>
              </a:rPr>
              <a:t> </a:t>
            </a:r>
            <a:r>
              <a:rPr lang="de-DE" sz="2000" dirty="0" err="1">
                <a:latin typeface="TheSans UHH" panose="020B0502050302020203" pitchFamily="34" charset="0"/>
              </a:rPr>
              <a:t>of</a:t>
            </a:r>
            <a:r>
              <a:rPr lang="de-DE" sz="2000" dirty="0">
                <a:latin typeface="TheSans UHH" panose="020B0502050302020203" pitchFamily="34" charset="0"/>
              </a:rPr>
              <a:t> </a:t>
            </a:r>
            <a:r>
              <a:rPr lang="de-DE" sz="2000" dirty="0" err="1">
                <a:latin typeface="TheSans UHH" panose="020B0502050302020203" pitchFamily="34" charset="0"/>
              </a:rPr>
              <a:t>emergeceny</a:t>
            </a:r>
            <a:r>
              <a:rPr lang="de-DE" sz="2000" dirty="0">
                <a:latin typeface="TheSans UHH" panose="020B0502050302020203" pitchFamily="34" charset="0"/>
              </a:rPr>
              <a:t> </a:t>
            </a:r>
            <a:r>
              <a:rPr lang="de-DE" sz="2000" dirty="0" err="1">
                <a:latin typeface="TheSans UHH" panose="020B0502050302020203" pitchFamily="34" charset="0"/>
              </a:rPr>
              <a:t>call</a:t>
            </a:r>
            <a:r>
              <a:rPr lang="de-DE" sz="2000" dirty="0">
                <a:latin typeface="TheSans UHH" panose="020B0502050302020203" pitchFamily="34" charset="0"/>
              </a:rPr>
              <a:t> 112</a:t>
            </a:r>
          </a:p>
        </p:txBody>
      </p:sp>
    </p:spTree>
    <p:extLst>
      <p:ext uri="{BB962C8B-B14F-4D97-AF65-F5344CB8AC3E}">
        <p14:creationId xmlns:p14="http://schemas.microsoft.com/office/powerpoint/2010/main" val="122095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0DBD11-21ED-43A0-A991-756EB77191D7}"/>
              </a:ext>
            </a:extLst>
          </p:cNvPr>
          <p:cNvSpPr>
            <a:spLocks noGrp="1"/>
          </p:cNvSpPr>
          <p:nvPr>
            <p:ph type="title"/>
          </p:nvPr>
        </p:nvSpPr>
        <p:spPr/>
        <p:txBody>
          <a:bodyPr/>
          <a:lstStyle/>
          <a:p>
            <a:pPr algn="r"/>
            <a:r>
              <a:rPr lang="de-DE" dirty="0"/>
              <a:t>Other </a:t>
            </a:r>
            <a:r>
              <a:rPr lang="de-DE" dirty="0" err="1"/>
              <a:t>Offers</a:t>
            </a:r>
            <a:endParaRPr lang="de-DE" dirty="0"/>
          </a:p>
        </p:txBody>
      </p:sp>
      <p:sp>
        <p:nvSpPr>
          <p:cNvPr id="3" name="Inhaltsplatzhalter 2">
            <a:extLst>
              <a:ext uri="{FF2B5EF4-FFF2-40B4-BE49-F238E27FC236}">
                <a16:creationId xmlns:a16="http://schemas.microsoft.com/office/drawing/2014/main" id="{FE021AF2-B4DE-416E-92A7-8E781CEDB523}"/>
              </a:ext>
            </a:extLst>
          </p:cNvPr>
          <p:cNvSpPr>
            <a:spLocks noGrp="1"/>
          </p:cNvSpPr>
          <p:nvPr>
            <p:ph idx="1"/>
          </p:nvPr>
        </p:nvSpPr>
        <p:spPr/>
        <p:txBody>
          <a:bodyPr/>
          <a:lstStyle/>
          <a:p>
            <a:r>
              <a:rPr lang="de-DE" sz="2000" dirty="0">
                <a:latin typeface="TheSans UHH" panose="020B0502050302020203" pitchFamily="34" charset="0"/>
              </a:rPr>
              <a:t>Office </a:t>
            </a:r>
            <a:r>
              <a:rPr lang="de-DE" sz="2000" dirty="0" err="1">
                <a:latin typeface="TheSans UHH" panose="020B0502050302020203" pitchFamily="34" charset="0"/>
              </a:rPr>
              <a:t>of</a:t>
            </a:r>
            <a:r>
              <a:rPr lang="de-DE" sz="2000" dirty="0">
                <a:latin typeface="TheSans UHH" panose="020B0502050302020203" pitchFamily="34" charset="0"/>
              </a:rPr>
              <a:t> </a:t>
            </a:r>
            <a:r>
              <a:rPr lang="de-DE" sz="2000" dirty="0" err="1">
                <a:latin typeface="TheSans UHH" panose="020B0502050302020203" pitchFamily="34" charset="0"/>
              </a:rPr>
              <a:t>advising</a:t>
            </a:r>
            <a:r>
              <a:rPr lang="de-DE" sz="2000" dirty="0">
                <a:latin typeface="TheSans UHH" panose="020B0502050302020203" pitchFamily="34" charset="0"/>
              </a:rPr>
              <a:t> </a:t>
            </a:r>
            <a:r>
              <a:rPr lang="de-DE" sz="2000" dirty="0" err="1">
                <a:latin typeface="TheSans UHH" panose="020B0502050302020203" pitchFamily="34" charset="0"/>
              </a:rPr>
              <a:t>for</a:t>
            </a:r>
            <a:r>
              <a:rPr lang="de-DE" sz="2000" dirty="0">
                <a:latin typeface="TheSans UHH" panose="020B0502050302020203" pitchFamily="34" charset="0"/>
              </a:rPr>
              <a:t> sexual </a:t>
            </a:r>
            <a:r>
              <a:rPr lang="de-DE" sz="2000" dirty="0" err="1">
                <a:latin typeface="TheSans UHH" panose="020B0502050302020203" pitchFamily="34" charset="0"/>
              </a:rPr>
              <a:t>discrimination</a:t>
            </a:r>
            <a:r>
              <a:rPr lang="de-DE" sz="2000" dirty="0">
                <a:latin typeface="TheSans UHH" panose="020B0502050302020203" pitchFamily="34" charset="0"/>
              </a:rPr>
              <a:t> und </a:t>
            </a:r>
            <a:r>
              <a:rPr lang="de-DE" sz="2000" dirty="0" err="1">
                <a:latin typeface="TheSans UHH" panose="020B0502050302020203" pitchFamily="34" charset="0"/>
              </a:rPr>
              <a:t>violence</a:t>
            </a:r>
            <a:r>
              <a:rPr lang="de-DE" sz="2000" dirty="0">
                <a:latin typeface="TheSans UHH" panose="020B0502050302020203" pitchFamily="34" charset="0"/>
              </a:rPr>
              <a:t> </a:t>
            </a:r>
            <a:r>
              <a:rPr lang="de-DE" sz="2000" dirty="0" err="1">
                <a:latin typeface="TheSans UHH" panose="020B0502050302020203" pitchFamily="34" charset="0"/>
              </a:rPr>
              <a:t>for</a:t>
            </a:r>
            <a:r>
              <a:rPr lang="de-DE" sz="2000" dirty="0">
                <a:latin typeface="TheSans UHH" panose="020B0502050302020203" pitchFamily="34" charset="0"/>
              </a:rPr>
              <a:t> </a:t>
            </a:r>
            <a:r>
              <a:rPr lang="de-DE" sz="2000" dirty="0" err="1">
                <a:latin typeface="TheSans UHH" panose="020B0502050302020203" pitchFamily="34" charset="0"/>
              </a:rPr>
              <a:t>students</a:t>
            </a:r>
            <a:r>
              <a:rPr lang="de-DE" sz="2000" dirty="0">
                <a:latin typeface="TheSans UHH" panose="020B0502050302020203" pitchFamily="34" charset="0"/>
              </a:rPr>
              <a:t> </a:t>
            </a:r>
          </a:p>
          <a:p>
            <a:pPr marL="0" indent="0">
              <a:buNone/>
            </a:pPr>
            <a:endParaRPr lang="de-DE" sz="2000" dirty="0">
              <a:latin typeface="TheSans UHH" panose="020B0502050302020203" pitchFamily="34" charset="0"/>
            </a:endParaRPr>
          </a:p>
          <a:p>
            <a:r>
              <a:rPr lang="de-DE" sz="2000" dirty="0" err="1">
                <a:latin typeface="TheSans UHH" panose="020B0502050302020203" pitchFamily="34" charset="0"/>
              </a:rPr>
              <a:t>Discrimination</a:t>
            </a:r>
            <a:r>
              <a:rPr lang="de-DE" sz="2000" dirty="0">
                <a:latin typeface="TheSans UHH" panose="020B0502050302020203" pitchFamily="34" charset="0"/>
              </a:rPr>
              <a:t> </a:t>
            </a:r>
            <a:r>
              <a:rPr lang="de-DE" sz="2000" dirty="0" err="1">
                <a:latin typeface="TheSans UHH" panose="020B0502050302020203" pitchFamily="34" charset="0"/>
              </a:rPr>
              <a:t>Complaints</a:t>
            </a:r>
            <a:r>
              <a:rPr lang="de-DE" sz="2000" dirty="0">
                <a:latin typeface="TheSans UHH" panose="020B0502050302020203" pitchFamily="34" charset="0"/>
              </a:rPr>
              <a:t> Office </a:t>
            </a:r>
            <a:r>
              <a:rPr lang="de-DE" sz="2000" dirty="0" err="1">
                <a:latin typeface="TheSans UHH" panose="020B0502050302020203" pitchFamily="34" charset="0"/>
              </a:rPr>
              <a:t>for</a:t>
            </a:r>
            <a:r>
              <a:rPr lang="de-DE" sz="2000" dirty="0">
                <a:latin typeface="TheSans UHH" panose="020B0502050302020203" pitchFamily="34" charset="0"/>
              </a:rPr>
              <a:t> </a:t>
            </a:r>
            <a:r>
              <a:rPr lang="de-DE" sz="2000" dirty="0" err="1">
                <a:latin typeface="TheSans UHH" panose="020B0502050302020203" pitchFamily="34" charset="0"/>
              </a:rPr>
              <a:t>Students</a:t>
            </a:r>
            <a:r>
              <a:rPr lang="de-DE" sz="2000" dirty="0">
                <a:latin typeface="TheSans UHH" panose="020B0502050302020203" pitchFamily="34" charset="0"/>
              </a:rPr>
              <a:t> (</a:t>
            </a:r>
            <a:r>
              <a:rPr lang="de-DE" sz="2000" dirty="0" err="1">
                <a:latin typeface="TheSans UHH" panose="020B0502050302020203" pitchFamily="34" charset="0"/>
              </a:rPr>
              <a:t>pursuant</a:t>
            </a:r>
            <a:r>
              <a:rPr lang="de-DE" sz="2000" dirty="0">
                <a:latin typeface="TheSans UHH" panose="020B0502050302020203" pitchFamily="34" charset="0"/>
              </a:rPr>
              <a:t> </a:t>
            </a:r>
            <a:r>
              <a:rPr lang="de-DE" sz="2000" dirty="0" err="1">
                <a:latin typeface="TheSans UHH" panose="020B0502050302020203" pitchFamily="34" charset="0"/>
              </a:rPr>
              <a:t>to</a:t>
            </a:r>
            <a:r>
              <a:rPr lang="de-DE" sz="2000" dirty="0">
                <a:latin typeface="TheSans UHH" panose="020B0502050302020203" pitchFamily="34" charset="0"/>
              </a:rPr>
              <a:t> </a:t>
            </a:r>
            <a:r>
              <a:rPr lang="de-DE" sz="2000" dirty="0" err="1">
                <a:latin typeface="TheSans UHH" panose="020B0502050302020203" pitchFamily="34" charset="0"/>
              </a:rPr>
              <a:t>the</a:t>
            </a:r>
            <a:r>
              <a:rPr lang="de-DE" sz="2000" dirty="0">
                <a:latin typeface="TheSans UHH" panose="020B0502050302020203" pitchFamily="34" charset="0"/>
              </a:rPr>
              <a:t> AGG)</a:t>
            </a:r>
          </a:p>
          <a:p>
            <a:endParaRPr lang="de-DE" sz="2000" dirty="0">
              <a:latin typeface="TheSans UHH" panose="020B0502050302020203" pitchFamily="34" charset="0"/>
            </a:endParaRPr>
          </a:p>
          <a:p>
            <a:r>
              <a:rPr lang="de-DE" sz="2000" dirty="0">
                <a:latin typeface="TheSans UHH" panose="020B0502050302020203" pitchFamily="34" charset="0"/>
              </a:rPr>
              <a:t>Office </a:t>
            </a:r>
            <a:r>
              <a:rPr lang="de-DE" sz="2000" dirty="0" err="1">
                <a:latin typeface="TheSans UHH" panose="020B0502050302020203" pitchFamily="34" charset="0"/>
              </a:rPr>
              <a:t>for</a:t>
            </a:r>
            <a:r>
              <a:rPr lang="de-DE" sz="2000" dirty="0">
                <a:latin typeface="TheSans UHH" panose="020B0502050302020203" pitchFamily="34" charset="0"/>
              </a:rPr>
              <a:t> </a:t>
            </a:r>
            <a:r>
              <a:rPr lang="de-DE" sz="2000" dirty="0" err="1">
                <a:latin typeface="TheSans UHH" panose="020B0502050302020203" pitchFamily="34" charset="0"/>
              </a:rPr>
              <a:t>Students</a:t>
            </a:r>
            <a:r>
              <a:rPr lang="de-DE" sz="2000" dirty="0">
                <a:latin typeface="TheSans UHH" panose="020B0502050302020203" pitchFamily="34" charset="0"/>
              </a:rPr>
              <a:t> </a:t>
            </a:r>
            <a:r>
              <a:rPr lang="de-DE" sz="2000" dirty="0" err="1">
                <a:latin typeface="TheSans UHH" panose="020B0502050302020203" pitchFamily="34" charset="0"/>
              </a:rPr>
              <a:t>with</a:t>
            </a:r>
            <a:r>
              <a:rPr lang="de-DE" sz="2000" dirty="0">
                <a:latin typeface="TheSans UHH" panose="020B0502050302020203" pitchFamily="34" charset="0"/>
              </a:rPr>
              <a:t> </a:t>
            </a:r>
            <a:r>
              <a:rPr lang="de-DE" sz="2000" dirty="0" err="1">
                <a:latin typeface="TheSans UHH" panose="020B0502050302020203" pitchFamily="34" charset="0"/>
              </a:rPr>
              <a:t>Impairments</a:t>
            </a:r>
            <a:r>
              <a:rPr lang="de-DE" sz="2000" dirty="0">
                <a:latin typeface="TheSans UHH" panose="020B0502050302020203" pitchFamily="34" charset="0"/>
              </a:rPr>
              <a:t> and </a:t>
            </a:r>
            <a:r>
              <a:rPr lang="de-DE" sz="2000" dirty="0" err="1">
                <a:latin typeface="TheSans UHH" panose="020B0502050302020203" pitchFamily="34" charset="0"/>
              </a:rPr>
              <a:t>Chronic</a:t>
            </a:r>
            <a:r>
              <a:rPr lang="de-DE" sz="2000" dirty="0">
                <a:latin typeface="TheSans UHH" panose="020B0502050302020203" pitchFamily="34" charset="0"/>
              </a:rPr>
              <a:t> Health </a:t>
            </a:r>
            <a:r>
              <a:rPr lang="de-DE" sz="2000" dirty="0" err="1">
                <a:latin typeface="TheSans UHH" panose="020B0502050302020203" pitchFamily="34" charset="0"/>
              </a:rPr>
              <a:t>Issues</a:t>
            </a:r>
            <a:endParaRPr lang="de-DE" sz="2000" dirty="0">
              <a:latin typeface="TheSans UHH" panose="020B0502050302020203" pitchFamily="34" charset="0"/>
            </a:endParaRPr>
          </a:p>
        </p:txBody>
      </p:sp>
      <p:sp>
        <p:nvSpPr>
          <p:cNvPr id="4" name="Datumsplatzhalter 3">
            <a:extLst>
              <a:ext uri="{FF2B5EF4-FFF2-40B4-BE49-F238E27FC236}">
                <a16:creationId xmlns:a16="http://schemas.microsoft.com/office/drawing/2014/main" id="{DDEAE7B0-E426-4B80-8BE7-79C95733464E}"/>
              </a:ext>
            </a:extLst>
          </p:cNvPr>
          <p:cNvSpPr>
            <a:spLocks noGrp="1"/>
          </p:cNvSpPr>
          <p:nvPr>
            <p:ph type="dt" sz="half" idx="10"/>
          </p:nvPr>
        </p:nvSpPr>
        <p:spPr/>
        <p:txBody>
          <a:bodyPr/>
          <a:lstStyle/>
          <a:p>
            <a:fld id="{6107E6FE-506E-4F16-9F84-FBC11BC97837}" type="datetime1">
              <a:rPr lang="de-DE" smtClean="0"/>
              <a:t>10.10.2022</a:t>
            </a:fld>
            <a:endParaRPr lang="de-DE"/>
          </a:p>
        </p:txBody>
      </p:sp>
      <p:sp>
        <p:nvSpPr>
          <p:cNvPr id="5" name="Fußzeilenplatzhalter 4">
            <a:extLst>
              <a:ext uri="{FF2B5EF4-FFF2-40B4-BE49-F238E27FC236}">
                <a16:creationId xmlns:a16="http://schemas.microsoft.com/office/drawing/2014/main" id="{F5BD5324-F56D-4227-BFCD-AA6903CBE68B}"/>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C8E67803-6DEB-419E-9B6E-D510F3794174}"/>
              </a:ext>
            </a:extLst>
          </p:cNvPr>
          <p:cNvSpPr>
            <a:spLocks noGrp="1"/>
          </p:cNvSpPr>
          <p:nvPr>
            <p:ph type="sldNum" sz="quarter" idx="12"/>
          </p:nvPr>
        </p:nvSpPr>
        <p:spPr/>
        <p:txBody>
          <a:bodyPr/>
          <a:lstStyle/>
          <a:p>
            <a:fld id="{93CDC840-B5BE-4609-8ACB-953491D68C55}" type="slidenum">
              <a:rPr lang="de-DE" smtClean="0"/>
              <a:t>12</a:t>
            </a:fld>
            <a:endParaRPr lang="de-DE"/>
          </a:p>
        </p:txBody>
      </p:sp>
    </p:spTree>
    <p:extLst>
      <p:ext uri="{BB962C8B-B14F-4D97-AF65-F5344CB8AC3E}">
        <p14:creationId xmlns:p14="http://schemas.microsoft.com/office/powerpoint/2010/main" val="2522421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39752" y="274638"/>
            <a:ext cx="6804248" cy="1143000"/>
          </a:xfrm>
        </p:spPr>
        <p:txBody>
          <a:bodyPr/>
          <a:lstStyle/>
          <a:p>
            <a:pPr algn="r"/>
            <a:r>
              <a:rPr lang="de-DE" sz="3600" dirty="0"/>
              <a:t>A </a:t>
            </a:r>
            <a:r>
              <a:rPr lang="de-DE" sz="3600" dirty="0" err="1"/>
              <a:t>Good</a:t>
            </a:r>
            <a:r>
              <a:rPr lang="de-DE" sz="3600" dirty="0"/>
              <a:t> </a:t>
            </a:r>
            <a:r>
              <a:rPr lang="de-DE" sz="3600" dirty="0" err="1"/>
              <a:t>start</a:t>
            </a:r>
            <a:r>
              <a:rPr lang="de-DE" sz="3600" dirty="0"/>
              <a:t> </a:t>
            </a:r>
            <a:r>
              <a:rPr lang="de-DE" sz="3600" dirty="0" err="1"/>
              <a:t>despite</a:t>
            </a:r>
            <a:r>
              <a:rPr lang="de-DE" sz="3600" dirty="0"/>
              <a:t> </a:t>
            </a:r>
            <a:r>
              <a:rPr lang="de-DE" sz="3600" dirty="0" err="1"/>
              <a:t>corona</a:t>
            </a:r>
            <a:r>
              <a:rPr lang="de-DE" sz="3600" dirty="0"/>
              <a:t> </a:t>
            </a:r>
            <a:r>
              <a:rPr lang="de-DE" sz="3600" dirty="0" err="1"/>
              <a:t>restrictions</a:t>
            </a:r>
            <a:r>
              <a:rPr lang="de-DE" sz="3600" dirty="0"/>
              <a:t>?</a:t>
            </a:r>
            <a:endParaRPr lang="de-DE" sz="5400" dirty="0"/>
          </a:p>
        </p:txBody>
      </p:sp>
      <p:sp>
        <p:nvSpPr>
          <p:cNvPr id="3" name="Inhaltsplatzhalter 2"/>
          <p:cNvSpPr>
            <a:spLocks noGrp="1"/>
          </p:cNvSpPr>
          <p:nvPr>
            <p:ph idx="1"/>
          </p:nvPr>
        </p:nvSpPr>
        <p:spPr/>
        <p:txBody>
          <a:bodyPr/>
          <a:lstStyle/>
          <a:p>
            <a:pPr marL="0" indent="0">
              <a:buNone/>
            </a:pPr>
            <a:endParaRPr lang="de-DE" dirty="0"/>
          </a:p>
          <a:p>
            <a:pPr marL="0" indent="0">
              <a:buNone/>
            </a:pPr>
            <a:endParaRPr lang="de-DE" dirty="0"/>
          </a:p>
          <a:p>
            <a:pPr marL="0" indent="0">
              <a:buNone/>
            </a:pPr>
            <a:endParaRPr lang="de-DE" dirty="0"/>
          </a:p>
        </p:txBody>
      </p:sp>
      <p:sp>
        <p:nvSpPr>
          <p:cNvPr id="5" name="Textfeld 4"/>
          <p:cNvSpPr txBox="1"/>
          <p:nvPr/>
        </p:nvSpPr>
        <p:spPr>
          <a:xfrm>
            <a:off x="6225527" y="1641499"/>
            <a:ext cx="2700000" cy="4536000"/>
          </a:xfrm>
          <a:prstGeom prst="rect">
            <a:avLst/>
          </a:prstGeom>
          <a:solidFill>
            <a:schemeClr val="accent5">
              <a:lumMod val="75000"/>
            </a:schemeClr>
          </a:solidFill>
        </p:spPr>
        <p:txBody>
          <a:bodyPr wrap="square" rtlCol="0">
            <a:spAutoFit/>
          </a:bodyPr>
          <a:lstStyle/>
          <a:p>
            <a:r>
              <a:rPr lang="de-DE" b="1" dirty="0" err="1">
                <a:solidFill>
                  <a:schemeClr val="bg1"/>
                </a:solidFill>
                <a:latin typeface="TheSans UHH Regular" panose="020B0502050302020203" pitchFamily="34" charset="0"/>
              </a:rPr>
              <a:t>Use</a:t>
            </a:r>
            <a:r>
              <a:rPr lang="de-DE" b="1" dirty="0">
                <a:solidFill>
                  <a:schemeClr val="bg1"/>
                </a:solidFill>
                <a:latin typeface="TheSans UHH Regular" panose="020B0502050302020203" pitchFamily="34" charset="0"/>
              </a:rPr>
              <a:t> </a:t>
            </a:r>
            <a:r>
              <a:rPr lang="de-DE" b="1" dirty="0" err="1">
                <a:solidFill>
                  <a:schemeClr val="bg1"/>
                </a:solidFill>
                <a:latin typeface="TheSans UHH Regular" panose="020B0502050302020203" pitchFamily="34" charset="0"/>
              </a:rPr>
              <a:t>support</a:t>
            </a:r>
            <a:r>
              <a:rPr lang="de-DE" b="1" dirty="0">
                <a:solidFill>
                  <a:schemeClr val="bg1"/>
                </a:solidFill>
                <a:latin typeface="TheSans UHH Regular" panose="020B0502050302020203" pitchFamily="34" charset="0"/>
              </a:rPr>
              <a:t> </a:t>
            </a:r>
            <a:r>
              <a:rPr lang="de-DE" b="1" dirty="0" err="1">
                <a:solidFill>
                  <a:schemeClr val="bg1"/>
                </a:solidFill>
                <a:latin typeface="TheSans UHH Regular" panose="020B0502050302020203" pitchFamily="34" charset="0"/>
              </a:rPr>
              <a:t>offers</a:t>
            </a:r>
            <a:r>
              <a:rPr lang="de-DE" b="1" dirty="0">
                <a:solidFill>
                  <a:schemeClr val="bg1"/>
                </a:solidFill>
                <a:latin typeface="TheSans UHH Regular" panose="020B0502050302020203" pitchFamily="34" charset="0"/>
              </a:rPr>
              <a:t> </a:t>
            </a:r>
            <a:r>
              <a:rPr lang="de-DE" b="1" dirty="0" err="1">
                <a:solidFill>
                  <a:schemeClr val="bg1"/>
                </a:solidFill>
                <a:latin typeface="TheSans UHH Regular" panose="020B0502050302020203" pitchFamily="34" charset="0"/>
              </a:rPr>
              <a:t>early</a:t>
            </a:r>
            <a:endParaRPr lang="de-DE" b="1" dirty="0">
              <a:solidFill>
                <a:schemeClr val="bg1"/>
              </a:solidFill>
              <a:latin typeface="TheSans UHH Regular" panose="020B0502050302020203" pitchFamily="34" charset="0"/>
            </a:endParaRPr>
          </a:p>
          <a:p>
            <a:endParaRPr lang="de-DE" b="1" dirty="0">
              <a:solidFill>
                <a:schemeClr val="bg1"/>
              </a:solidFill>
              <a:latin typeface="TheSans UHH Regular" panose="020B0502050302020203" pitchFamily="34" charset="0"/>
            </a:endParaRPr>
          </a:p>
          <a:p>
            <a:r>
              <a:rPr lang="de-DE" dirty="0">
                <a:solidFill>
                  <a:schemeClr val="bg1"/>
                </a:solidFill>
                <a:latin typeface="TheSans UHH Regular" panose="020B0502050302020203" pitchFamily="34" charset="0"/>
              </a:rPr>
              <a:t>Use </a:t>
            </a:r>
            <a:r>
              <a:rPr lang="de-DE" dirty="0" err="1">
                <a:solidFill>
                  <a:schemeClr val="bg1"/>
                </a:solidFill>
                <a:latin typeface="TheSans UHH Regular" panose="020B0502050302020203" pitchFamily="34" charset="0"/>
              </a:rPr>
              <a:t>other</a:t>
            </a:r>
            <a:r>
              <a:rPr lang="de-DE" dirty="0">
                <a:solidFill>
                  <a:schemeClr val="bg1"/>
                </a:solidFill>
                <a:latin typeface="TheSans UHH Regular" panose="020B0502050302020203" pitchFamily="34" charset="0"/>
              </a:rPr>
              <a:t> </a:t>
            </a:r>
            <a:r>
              <a:rPr lang="de-DE" dirty="0" err="1">
                <a:solidFill>
                  <a:schemeClr val="bg1"/>
                </a:solidFill>
                <a:latin typeface="TheSans UHH Regular" panose="020B0502050302020203" pitchFamily="34" charset="0"/>
              </a:rPr>
              <a:t>counselling</a:t>
            </a:r>
            <a:r>
              <a:rPr lang="de-DE" dirty="0">
                <a:solidFill>
                  <a:schemeClr val="bg1"/>
                </a:solidFill>
                <a:latin typeface="TheSans UHH Regular" panose="020B0502050302020203" pitchFamily="34" charset="0"/>
              </a:rPr>
              <a:t> </a:t>
            </a:r>
            <a:r>
              <a:rPr lang="de-DE" dirty="0" err="1">
                <a:solidFill>
                  <a:schemeClr val="bg1"/>
                </a:solidFill>
                <a:latin typeface="TheSans UHH Regular" panose="020B0502050302020203" pitchFamily="34" charset="0"/>
              </a:rPr>
              <a:t>services</a:t>
            </a:r>
            <a:r>
              <a:rPr lang="de-DE" dirty="0">
                <a:solidFill>
                  <a:schemeClr val="bg1"/>
                </a:solidFill>
                <a:latin typeface="TheSans UHH Regular" panose="020B0502050302020203" pitchFamily="34" charset="0"/>
              </a:rPr>
              <a:t> (BESI/ Studierendenwerk, Studienfachberatung)</a:t>
            </a:r>
          </a:p>
          <a:p>
            <a:endParaRPr lang="de-DE" dirty="0">
              <a:solidFill>
                <a:schemeClr val="bg1"/>
              </a:solidFill>
              <a:latin typeface="TheSans UHH Regular" panose="020B0502050302020203" pitchFamily="34" charset="0"/>
            </a:endParaRPr>
          </a:p>
          <a:p>
            <a:r>
              <a:rPr lang="de-DE" dirty="0" err="1">
                <a:solidFill>
                  <a:schemeClr val="bg1"/>
                </a:solidFill>
                <a:latin typeface="TheSans UHH Regular" panose="020B0502050302020203" pitchFamily="34" charset="0"/>
              </a:rPr>
              <a:t>Address</a:t>
            </a:r>
            <a:r>
              <a:rPr lang="de-DE" dirty="0">
                <a:solidFill>
                  <a:schemeClr val="bg1"/>
                </a:solidFill>
                <a:latin typeface="TheSans UHH Regular" panose="020B0502050302020203" pitchFamily="34" charset="0"/>
              </a:rPr>
              <a:t> </a:t>
            </a:r>
            <a:r>
              <a:rPr lang="de-DE" dirty="0" err="1">
                <a:solidFill>
                  <a:schemeClr val="bg1"/>
                </a:solidFill>
                <a:latin typeface="TheSans UHH Regular" panose="020B0502050302020203" pitchFamily="34" charset="0"/>
              </a:rPr>
              <a:t>problems</a:t>
            </a:r>
            <a:r>
              <a:rPr lang="de-DE" dirty="0">
                <a:solidFill>
                  <a:schemeClr val="bg1"/>
                </a:solidFill>
                <a:latin typeface="TheSans UHH Regular" panose="020B0502050302020203" pitchFamily="34" charset="0"/>
              </a:rPr>
              <a:t> </a:t>
            </a:r>
            <a:r>
              <a:rPr lang="de-DE" dirty="0" err="1">
                <a:solidFill>
                  <a:schemeClr val="bg1"/>
                </a:solidFill>
                <a:latin typeface="TheSans UHH Regular" panose="020B0502050302020203" pitchFamily="34" charset="0"/>
              </a:rPr>
              <a:t>with</a:t>
            </a:r>
            <a:r>
              <a:rPr lang="de-DE" dirty="0">
                <a:solidFill>
                  <a:schemeClr val="bg1"/>
                </a:solidFill>
                <a:latin typeface="TheSans UHH Regular" panose="020B0502050302020203" pitchFamily="34" charset="0"/>
              </a:rPr>
              <a:t> </a:t>
            </a:r>
            <a:r>
              <a:rPr lang="de-DE" dirty="0" err="1">
                <a:solidFill>
                  <a:schemeClr val="bg1"/>
                </a:solidFill>
                <a:latin typeface="TheSans UHH Regular" panose="020B0502050302020203" pitchFamily="34" charset="0"/>
              </a:rPr>
              <a:t>your</a:t>
            </a:r>
            <a:r>
              <a:rPr lang="de-DE" dirty="0">
                <a:solidFill>
                  <a:schemeClr val="bg1"/>
                </a:solidFill>
                <a:latin typeface="TheSans UHH Regular" panose="020B0502050302020203" pitchFamily="34" charset="0"/>
              </a:rPr>
              <a:t> </a:t>
            </a:r>
            <a:r>
              <a:rPr lang="de-DE" dirty="0" err="1">
                <a:solidFill>
                  <a:schemeClr val="bg1"/>
                </a:solidFill>
                <a:latin typeface="TheSans UHH Regular" panose="020B0502050302020203" pitchFamily="34" charset="0"/>
              </a:rPr>
              <a:t>professor</a:t>
            </a:r>
            <a:r>
              <a:rPr lang="de-DE" dirty="0">
                <a:solidFill>
                  <a:schemeClr val="bg1"/>
                </a:solidFill>
                <a:latin typeface="TheSans UHH Regular" panose="020B0502050302020203" pitchFamily="34" charset="0"/>
              </a:rPr>
              <a:t> </a:t>
            </a:r>
            <a:r>
              <a:rPr lang="de-DE" dirty="0" err="1">
                <a:solidFill>
                  <a:schemeClr val="bg1"/>
                </a:solidFill>
                <a:latin typeface="TheSans UHH Regular" panose="020B0502050302020203" pitchFamily="34" charset="0"/>
              </a:rPr>
              <a:t>or</a:t>
            </a:r>
            <a:r>
              <a:rPr lang="de-DE" dirty="0">
                <a:solidFill>
                  <a:schemeClr val="bg1"/>
                </a:solidFill>
                <a:latin typeface="TheSans UHH Regular" panose="020B0502050302020203" pitchFamily="34" charset="0"/>
              </a:rPr>
              <a:t> </a:t>
            </a:r>
            <a:r>
              <a:rPr lang="de-DE" dirty="0" err="1">
                <a:solidFill>
                  <a:schemeClr val="bg1"/>
                </a:solidFill>
                <a:latin typeface="TheSans UHH Regular" panose="020B0502050302020203" pitchFamily="34" charset="0"/>
              </a:rPr>
              <a:t>tutor</a:t>
            </a:r>
            <a:r>
              <a:rPr lang="de-DE" dirty="0">
                <a:solidFill>
                  <a:schemeClr val="bg1"/>
                </a:solidFill>
                <a:latin typeface="TheSans UHH Regular" panose="020B0502050302020203" pitchFamily="34" charset="0"/>
              </a:rPr>
              <a:t> </a:t>
            </a:r>
            <a:r>
              <a:rPr lang="de-DE" dirty="0" err="1">
                <a:solidFill>
                  <a:schemeClr val="bg1"/>
                </a:solidFill>
                <a:latin typeface="TheSans UHH Regular" panose="020B0502050302020203" pitchFamily="34" charset="0"/>
              </a:rPr>
              <a:t>as</a:t>
            </a:r>
            <a:r>
              <a:rPr lang="de-DE" dirty="0">
                <a:solidFill>
                  <a:schemeClr val="bg1"/>
                </a:solidFill>
                <a:latin typeface="TheSans UHH Regular" panose="020B0502050302020203" pitchFamily="34" charset="0"/>
              </a:rPr>
              <a:t> </a:t>
            </a:r>
            <a:r>
              <a:rPr lang="de-DE" dirty="0" err="1">
                <a:solidFill>
                  <a:schemeClr val="bg1"/>
                </a:solidFill>
                <a:latin typeface="TheSans UHH Regular" panose="020B0502050302020203" pitchFamily="34" charset="0"/>
              </a:rPr>
              <a:t>soon</a:t>
            </a:r>
            <a:r>
              <a:rPr lang="de-DE" dirty="0">
                <a:solidFill>
                  <a:schemeClr val="bg1"/>
                </a:solidFill>
                <a:latin typeface="TheSans UHH Regular" panose="020B0502050302020203" pitchFamily="34" charset="0"/>
              </a:rPr>
              <a:t> </a:t>
            </a:r>
            <a:r>
              <a:rPr lang="de-DE" dirty="0" err="1">
                <a:solidFill>
                  <a:schemeClr val="bg1"/>
                </a:solidFill>
                <a:latin typeface="TheSans UHH Regular" panose="020B0502050302020203" pitchFamily="34" charset="0"/>
              </a:rPr>
              <a:t>as</a:t>
            </a:r>
            <a:r>
              <a:rPr lang="de-DE" dirty="0">
                <a:solidFill>
                  <a:schemeClr val="bg1"/>
                </a:solidFill>
                <a:latin typeface="TheSans UHH Regular" panose="020B0502050302020203" pitchFamily="34" charset="0"/>
              </a:rPr>
              <a:t> </a:t>
            </a:r>
            <a:r>
              <a:rPr lang="de-DE" dirty="0" err="1">
                <a:solidFill>
                  <a:schemeClr val="bg1"/>
                </a:solidFill>
                <a:latin typeface="TheSans UHH Regular" panose="020B0502050302020203" pitchFamily="34" charset="0"/>
              </a:rPr>
              <a:t>you</a:t>
            </a:r>
            <a:r>
              <a:rPr lang="de-DE" dirty="0">
                <a:solidFill>
                  <a:schemeClr val="bg1"/>
                </a:solidFill>
                <a:latin typeface="TheSans UHH Regular" panose="020B0502050302020203" pitchFamily="34" charset="0"/>
              </a:rPr>
              <a:t> </a:t>
            </a:r>
            <a:r>
              <a:rPr lang="de-DE" dirty="0" err="1">
                <a:solidFill>
                  <a:schemeClr val="bg1"/>
                </a:solidFill>
                <a:latin typeface="TheSans UHH Regular" panose="020B0502050302020203" pitchFamily="34" charset="0"/>
              </a:rPr>
              <a:t>experience</a:t>
            </a:r>
            <a:r>
              <a:rPr lang="de-DE" dirty="0">
                <a:solidFill>
                  <a:schemeClr val="bg1"/>
                </a:solidFill>
                <a:latin typeface="TheSans UHH Regular" panose="020B0502050302020203" pitchFamily="34" charset="0"/>
              </a:rPr>
              <a:t> </a:t>
            </a:r>
            <a:r>
              <a:rPr lang="de-DE" dirty="0" err="1">
                <a:solidFill>
                  <a:schemeClr val="bg1"/>
                </a:solidFill>
                <a:latin typeface="TheSans UHH Regular" panose="020B0502050302020203" pitchFamily="34" charset="0"/>
              </a:rPr>
              <a:t>difficulties</a:t>
            </a:r>
            <a:endParaRPr lang="de-DE" dirty="0">
              <a:solidFill>
                <a:schemeClr val="bg1"/>
              </a:solidFill>
              <a:latin typeface="TheSans UHH Regular" panose="020B0502050302020203" pitchFamily="34" charset="0"/>
            </a:endParaRPr>
          </a:p>
          <a:p>
            <a:endParaRPr lang="de-DE" dirty="0">
              <a:solidFill>
                <a:schemeClr val="bg1"/>
              </a:solidFill>
              <a:latin typeface="TheSans UHH Regular" panose="020B0502050302020203" pitchFamily="34" charset="0"/>
            </a:endParaRPr>
          </a:p>
          <a:p>
            <a:r>
              <a:rPr lang="en-US" dirty="0">
                <a:solidFill>
                  <a:schemeClr val="bg1"/>
                </a:solidFill>
                <a:latin typeface="TheSans UHH Regular" panose="020B0502050302020203" pitchFamily="34" charset="0"/>
              </a:rPr>
              <a:t>Talk to other students</a:t>
            </a:r>
            <a:endParaRPr lang="de-DE" dirty="0">
              <a:solidFill>
                <a:schemeClr val="bg1"/>
              </a:solidFill>
              <a:latin typeface="TheSans UHH Regular" panose="020B0502050302020203" pitchFamily="34" charset="0"/>
            </a:endParaRPr>
          </a:p>
          <a:p>
            <a:endParaRPr lang="de-DE" dirty="0">
              <a:solidFill>
                <a:schemeClr val="bg1"/>
              </a:solidFill>
              <a:latin typeface="TheSans UHH Regular" panose="020B0502050302020203" pitchFamily="34" charset="0"/>
            </a:endParaRPr>
          </a:p>
        </p:txBody>
      </p:sp>
      <p:sp>
        <p:nvSpPr>
          <p:cNvPr id="6" name="Textfeld 5"/>
          <p:cNvSpPr txBox="1"/>
          <p:nvPr/>
        </p:nvSpPr>
        <p:spPr>
          <a:xfrm>
            <a:off x="3220477" y="1641497"/>
            <a:ext cx="2700000" cy="4536000"/>
          </a:xfrm>
          <a:prstGeom prst="rect">
            <a:avLst/>
          </a:prstGeom>
          <a:solidFill>
            <a:schemeClr val="accent5">
              <a:lumMod val="75000"/>
            </a:schemeClr>
          </a:solidFill>
        </p:spPr>
        <p:txBody>
          <a:bodyPr wrap="square" rtlCol="0">
            <a:spAutoFit/>
          </a:bodyPr>
          <a:lstStyle/>
          <a:p>
            <a:r>
              <a:rPr lang="de-DE" b="1" dirty="0" err="1">
                <a:solidFill>
                  <a:schemeClr val="bg1"/>
                </a:solidFill>
                <a:latin typeface="TheSans UHH Regular" panose="020B0502050302020203" pitchFamily="34" charset="0"/>
              </a:rPr>
              <a:t>Stay</a:t>
            </a:r>
            <a:r>
              <a:rPr lang="de-DE" b="1" dirty="0">
                <a:solidFill>
                  <a:schemeClr val="bg1"/>
                </a:solidFill>
                <a:latin typeface="TheSans UHH Regular" panose="020B0502050302020203" pitchFamily="34" charset="0"/>
              </a:rPr>
              <a:t> </a:t>
            </a:r>
            <a:r>
              <a:rPr lang="de-DE" b="1" dirty="0" err="1">
                <a:solidFill>
                  <a:schemeClr val="bg1"/>
                </a:solidFill>
                <a:latin typeface="TheSans UHH Regular" panose="020B0502050302020203" pitchFamily="34" charset="0"/>
              </a:rPr>
              <a:t>active</a:t>
            </a:r>
            <a:endParaRPr lang="de-DE" b="1" dirty="0">
              <a:solidFill>
                <a:schemeClr val="bg1"/>
              </a:solidFill>
              <a:latin typeface="TheSans UHH Regular" panose="020B0502050302020203" pitchFamily="34" charset="0"/>
            </a:endParaRPr>
          </a:p>
          <a:p>
            <a:endParaRPr lang="de-DE" b="1" dirty="0">
              <a:solidFill>
                <a:schemeClr val="bg1"/>
              </a:solidFill>
              <a:latin typeface="TheSans UHH Regular" panose="020B0502050302020203" pitchFamily="34" charset="0"/>
            </a:endParaRPr>
          </a:p>
          <a:p>
            <a:r>
              <a:rPr lang="de-DE" dirty="0">
                <a:solidFill>
                  <a:schemeClr val="bg1"/>
                </a:solidFill>
                <a:latin typeface="TheSans UHH Regular" panose="020B0502050302020203" pitchFamily="34" charset="0"/>
              </a:rPr>
              <a:t>Keep </a:t>
            </a:r>
            <a:r>
              <a:rPr lang="de-DE" dirty="0" err="1">
                <a:solidFill>
                  <a:schemeClr val="bg1"/>
                </a:solidFill>
                <a:latin typeface="TheSans UHH Regular" panose="020B0502050302020203" pitchFamily="34" charset="0"/>
              </a:rPr>
              <a:t>activities</a:t>
            </a:r>
            <a:r>
              <a:rPr lang="de-DE" dirty="0">
                <a:solidFill>
                  <a:schemeClr val="bg1"/>
                </a:solidFill>
                <a:latin typeface="TheSans UHH Regular" panose="020B0502050302020203" pitchFamily="34" charset="0"/>
              </a:rPr>
              <a:t> </a:t>
            </a:r>
            <a:r>
              <a:rPr lang="de-DE" dirty="0" err="1">
                <a:solidFill>
                  <a:schemeClr val="bg1"/>
                </a:solidFill>
                <a:latin typeface="TheSans UHH Regular" panose="020B0502050302020203" pitchFamily="34" charset="0"/>
              </a:rPr>
              <a:t>you</a:t>
            </a:r>
            <a:r>
              <a:rPr lang="de-DE" dirty="0">
                <a:solidFill>
                  <a:schemeClr val="bg1"/>
                </a:solidFill>
                <a:latin typeface="TheSans UHH Regular" panose="020B0502050302020203" pitchFamily="34" charset="0"/>
              </a:rPr>
              <a:t> </a:t>
            </a:r>
            <a:r>
              <a:rPr lang="de-DE" dirty="0" err="1">
                <a:solidFill>
                  <a:schemeClr val="bg1"/>
                </a:solidFill>
                <a:latin typeface="TheSans UHH Regular" panose="020B0502050302020203" pitchFamily="34" charset="0"/>
              </a:rPr>
              <a:t>liked</a:t>
            </a:r>
            <a:r>
              <a:rPr lang="de-DE" dirty="0">
                <a:solidFill>
                  <a:schemeClr val="bg1"/>
                </a:solidFill>
                <a:latin typeface="TheSans UHH Regular" panose="020B0502050302020203" pitchFamily="34" charset="0"/>
              </a:rPr>
              <a:t> </a:t>
            </a:r>
            <a:r>
              <a:rPr lang="de-DE" dirty="0" err="1">
                <a:solidFill>
                  <a:schemeClr val="bg1"/>
                </a:solidFill>
                <a:latin typeface="TheSans UHH Regular" panose="020B0502050302020203" pitchFamily="34" charset="0"/>
              </a:rPr>
              <a:t>before</a:t>
            </a:r>
            <a:endParaRPr lang="de-DE" dirty="0">
              <a:solidFill>
                <a:schemeClr val="bg1"/>
              </a:solidFill>
              <a:latin typeface="TheSans UHH Regular" panose="020B0502050302020203" pitchFamily="34" charset="0"/>
            </a:endParaRPr>
          </a:p>
          <a:p>
            <a:r>
              <a:rPr lang="de-DE" dirty="0">
                <a:solidFill>
                  <a:schemeClr val="bg1"/>
                </a:solidFill>
                <a:latin typeface="TheSans UHH Regular" panose="020B0502050302020203" pitchFamily="34" charset="0"/>
              </a:rPr>
              <a:t>Move</a:t>
            </a:r>
          </a:p>
          <a:p>
            <a:endParaRPr lang="de-DE" dirty="0">
              <a:solidFill>
                <a:schemeClr val="bg1"/>
              </a:solidFill>
              <a:latin typeface="TheSans UHH Regular" panose="020B0502050302020203" pitchFamily="34" charset="0"/>
            </a:endParaRPr>
          </a:p>
          <a:p>
            <a:r>
              <a:rPr lang="de-DE" dirty="0" err="1">
                <a:solidFill>
                  <a:schemeClr val="bg1"/>
                </a:solidFill>
                <a:latin typeface="TheSans UHH Regular" panose="020B0502050302020203" pitchFamily="34" charset="0"/>
              </a:rPr>
              <a:t>Meet</a:t>
            </a:r>
            <a:r>
              <a:rPr lang="de-DE" dirty="0">
                <a:solidFill>
                  <a:schemeClr val="bg1"/>
                </a:solidFill>
                <a:latin typeface="TheSans UHH Regular" panose="020B0502050302020203" pitchFamily="34" charset="0"/>
              </a:rPr>
              <a:t> </a:t>
            </a:r>
            <a:r>
              <a:rPr lang="de-DE" dirty="0" err="1">
                <a:solidFill>
                  <a:schemeClr val="bg1"/>
                </a:solidFill>
                <a:latin typeface="TheSans UHH Regular" panose="020B0502050302020203" pitchFamily="34" charset="0"/>
              </a:rPr>
              <a:t>new</a:t>
            </a:r>
            <a:r>
              <a:rPr lang="de-DE" dirty="0">
                <a:solidFill>
                  <a:schemeClr val="bg1"/>
                </a:solidFill>
                <a:latin typeface="TheSans UHH Regular" panose="020B0502050302020203" pitchFamily="34" charset="0"/>
              </a:rPr>
              <a:t> </a:t>
            </a:r>
            <a:r>
              <a:rPr lang="de-DE" dirty="0" err="1">
                <a:solidFill>
                  <a:schemeClr val="bg1"/>
                </a:solidFill>
                <a:latin typeface="TheSans UHH Regular" panose="020B0502050302020203" pitchFamily="34" charset="0"/>
              </a:rPr>
              <a:t>people</a:t>
            </a:r>
            <a:r>
              <a:rPr lang="de-DE" dirty="0">
                <a:solidFill>
                  <a:schemeClr val="bg1"/>
                </a:solidFill>
                <a:latin typeface="TheSans UHH Regular" panose="020B0502050302020203" pitchFamily="34" charset="0"/>
              </a:rPr>
              <a:t>, </a:t>
            </a:r>
            <a:r>
              <a:rPr lang="de-DE" dirty="0" err="1">
                <a:solidFill>
                  <a:schemeClr val="bg1"/>
                </a:solidFill>
                <a:latin typeface="TheSans UHH Regular" panose="020B0502050302020203" pitchFamily="34" charset="0"/>
              </a:rPr>
              <a:t>even</a:t>
            </a:r>
            <a:r>
              <a:rPr lang="de-DE" dirty="0">
                <a:solidFill>
                  <a:schemeClr val="bg1"/>
                </a:solidFill>
                <a:latin typeface="TheSans UHH Regular" panose="020B0502050302020203" pitchFamily="34" charset="0"/>
              </a:rPr>
              <a:t> </a:t>
            </a:r>
            <a:r>
              <a:rPr lang="de-DE" dirty="0" err="1">
                <a:solidFill>
                  <a:schemeClr val="bg1"/>
                </a:solidFill>
                <a:latin typeface="TheSans UHH Regular" panose="020B0502050302020203" pitchFamily="34" charset="0"/>
              </a:rPr>
              <a:t>if</a:t>
            </a:r>
            <a:r>
              <a:rPr lang="de-DE" dirty="0">
                <a:solidFill>
                  <a:schemeClr val="bg1"/>
                </a:solidFill>
                <a:latin typeface="TheSans UHH Regular" panose="020B0502050302020203" pitchFamily="34" charset="0"/>
              </a:rPr>
              <a:t> </a:t>
            </a:r>
            <a:r>
              <a:rPr lang="de-DE" dirty="0" err="1">
                <a:solidFill>
                  <a:schemeClr val="bg1"/>
                </a:solidFill>
                <a:latin typeface="TheSans UHH Regular" panose="020B0502050302020203" pitchFamily="34" charset="0"/>
              </a:rPr>
              <a:t>only</a:t>
            </a:r>
            <a:r>
              <a:rPr lang="de-DE" dirty="0">
                <a:solidFill>
                  <a:schemeClr val="bg1"/>
                </a:solidFill>
                <a:latin typeface="TheSans UHH Regular" panose="020B0502050302020203" pitchFamily="34" charset="0"/>
              </a:rPr>
              <a:t> online. Team </a:t>
            </a:r>
            <a:r>
              <a:rPr lang="de-DE" dirty="0" err="1">
                <a:solidFill>
                  <a:schemeClr val="bg1"/>
                </a:solidFill>
                <a:latin typeface="TheSans UHH Regular" panose="020B0502050302020203" pitchFamily="34" charset="0"/>
              </a:rPr>
              <a:t>up</a:t>
            </a:r>
            <a:r>
              <a:rPr lang="de-DE" dirty="0">
                <a:solidFill>
                  <a:schemeClr val="bg1"/>
                </a:solidFill>
                <a:latin typeface="TheSans UHH Regular" panose="020B0502050302020203" pitchFamily="34" charset="0"/>
              </a:rPr>
              <a:t> in </a:t>
            </a:r>
            <a:r>
              <a:rPr lang="de-DE" dirty="0" err="1">
                <a:solidFill>
                  <a:schemeClr val="bg1"/>
                </a:solidFill>
                <a:latin typeface="TheSans UHH Regular" panose="020B0502050302020203" pitchFamily="34" charset="0"/>
              </a:rPr>
              <a:t>pairs</a:t>
            </a:r>
            <a:r>
              <a:rPr lang="de-DE" dirty="0">
                <a:solidFill>
                  <a:schemeClr val="bg1"/>
                </a:solidFill>
                <a:latin typeface="TheSans UHH Regular" panose="020B0502050302020203" pitchFamily="34" charset="0"/>
              </a:rPr>
              <a:t> </a:t>
            </a:r>
            <a:r>
              <a:rPr lang="de-DE" dirty="0" err="1">
                <a:solidFill>
                  <a:schemeClr val="bg1"/>
                </a:solidFill>
                <a:latin typeface="TheSans UHH Regular" panose="020B0502050302020203" pitchFamily="34" charset="0"/>
              </a:rPr>
              <a:t>for</a:t>
            </a:r>
            <a:r>
              <a:rPr lang="de-DE" dirty="0">
                <a:solidFill>
                  <a:schemeClr val="bg1"/>
                </a:solidFill>
                <a:latin typeface="TheSans UHH Regular" panose="020B0502050302020203" pitchFamily="34" charset="0"/>
              </a:rPr>
              <a:t> </a:t>
            </a:r>
            <a:r>
              <a:rPr lang="de-DE" dirty="0" err="1">
                <a:solidFill>
                  <a:schemeClr val="bg1"/>
                </a:solidFill>
                <a:latin typeface="TheSans UHH Regular" panose="020B0502050302020203" pitchFamily="34" charset="0"/>
              </a:rPr>
              <a:t>studying</a:t>
            </a:r>
            <a:r>
              <a:rPr lang="de-DE" dirty="0">
                <a:solidFill>
                  <a:schemeClr val="bg1"/>
                </a:solidFill>
                <a:latin typeface="TheSans UHH Regular" panose="020B0502050302020203" pitchFamily="34" charset="0"/>
              </a:rPr>
              <a:t>.</a:t>
            </a:r>
          </a:p>
          <a:p>
            <a:endParaRPr lang="de-DE" dirty="0">
              <a:solidFill>
                <a:schemeClr val="bg1"/>
              </a:solidFill>
              <a:latin typeface="TheSans UHH Regular" panose="020B0502050302020203" pitchFamily="34" charset="0"/>
            </a:endParaRPr>
          </a:p>
          <a:p>
            <a:r>
              <a:rPr lang="de-DE" dirty="0">
                <a:solidFill>
                  <a:schemeClr val="bg1"/>
                </a:solidFill>
                <a:latin typeface="TheSans UHH Regular" panose="020B0502050302020203" pitchFamily="34" charset="0"/>
              </a:rPr>
              <a:t>Be </a:t>
            </a:r>
            <a:r>
              <a:rPr lang="de-DE" dirty="0" err="1">
                <a:solidFill>
                  <a:schemeClr val="bg1"/>
                </a:solidFill>
                <a:latin typeface="TheSans UHH Regular" panose="020B0502050302020203" pitchFamily="34" charset="0"/>
              </a:rPr>
              <a:t>mindful</a:t>
            </a:r>
            <a:r>
              <a:rPr lang="de-DE" dirty="0">
                <a:solidFill>
                  <a:schemeClr val="bg1"/>
                </a:solidFill>
                <a:latin typeface="TheSans UHH Regular" panose="020B0502050302020203" pitchFamily="34" charset="0"/>
              </a:rPr>
              <a:t> and relax</a:t>
            </a:r>
          </a:p>
          <a:p>
            <a:endParaRPr lang="de-DE" dirty="0">
              <a:solidFill>
                <a:schemeClr val="bg1"/>
              </a:solidFill>
              <a:latin typeface="TheSans UHH Regular" panose="020B0502050302020203" pitchFamily="34" charset="0"/>
            </a:endParaRPr>
          </a:p>
          <a:p>
            <a:r>
              <a:rPr lang="de-DE" dirty="0">
                <a:solidFill>
                  <a:schemeClr val="bg1"/>
                </a:solidFill>
                <a:latin typeface="TheSans UHH Regular" panose="020B0502050302020203" pitchFamily="34" charset="0"/>
              </a:rPr>
              <a:t>Set a </a:t>
            </a:r>
            <a:r>
              <a:rPr lang="de-DE" dirty="0" err="1">
                <a:solidFill>
                  <a:schemeClr val="bg1"/>
                </a:solidFill>
                <a:latin typeface="TheSans UHH Regular" panose="020B0502050302020203" pitchFamily="34" charset="0"/>
              </a:rPr>
              <a:t>limit</a:t>
            </a:r>
            <a:r>
              <a:rPr lang="de-DE" dirty="0">
                <a:solidFill>
                  <a:schemeClr val="bg1"/>
                </a:solidFill>
                <a:latin typeface="TheSans UHH Regular" panose="020B0502050302020203" pitchFamily="34" charset="0"/>
              </a:rPr>
              <a:t> </a:t>
            </a:r>
            <a:r>
              <a:rPr lang="de-DE" dirty="0" err="1">
                <a:solidFill>
                  <a:schemeClr val="bg1"/>
                </a:solidFill>
                <a:latin typeface="TheSans UHH Regular" panose="020B0502050302020203" pitchFamily="34" charset="0"/>
              </a:rPr>
              <a:t>for</a:t>
            </a:r>
            <a:r>
              <a:rPr lang="de-DE" dirty="0">
                <a:solidFill>
                  <a:schemeClr val="bg1"/>
                </a:solidFill>
                <a:latin typeface="TheSans UHH Regular" panose="020B0502050302020203" pitchFamily="34" charset="0"/>
              </a:rPr>
              <a:t> </a:t>
            </a:r>
            <a:r>
              <a:rPr lang="de-DE" dirty="0" err="1">
                <a:solidFill>
                  <a:schemeClr val="bg1"/>
                </a:solidFill>
                <a:latin typeface="TheSans UHH Regular" panose="020B0502050302020203" pitchFamily="34" charset="0"/>
              </a:rPr>
              <a:t>your</a:t>
            </a:r>
            <a:r>
              <a:rPr lang="de-DE" dirty="0">
                <a:solidFill>
                  <a:schemeClr val="bg1"/>
                </a:solidFill>
                <a:latin typeface="TheSans UHH Regular" panose="020B0502050302020203" pitchFamily="34" charset="0"/>
              </a:rPr>
              <a:t> </a:t>
            </a:r>
            <a:r>
              <a:rPr lang="de-DE" dirty="0" err="1">
                <a:solidFill>
                  <a:schemeClr val="bg1"/>
                </a:solidFill>
                <a:latin typeface="TheSans UHH Regular" panose="020B0502050302020203" pitchFamily="34" charset="0"/>
              </a:rPr>
              <a:t>media</a:t>
            </a:r>
            <a:r>
              <a:rPr lang="de-DE" dirty="0">
                <a:solidFill>
                  <a:schemeClr val="bg1"/>
                </a:solidFill>
                <a:latin typeface="TheSans UHH Regular" panose="020B0502050302020203" pitchFamily="34" charset="0"/>
              </a:rPr>
              <a:t> </a:t>
            </a:r>
            <a:r>
              <a:rPr lang="de-DE" dirty="0" err="1">
                <a:solidFill>
                  <a:schemeClr val="bg1"/>
                </a:solidFill>
                <a:latin typeface="TheSans UHH Regular" panose="020B0502050302020203" pitchFamily="34" charset="0"/>
              </a:rPr>
              <a:t>consumption</a:t>
            </a:r>
            <a:endParaRPr lang="de-DE" dirty="0">
              <a:solidFill>
                <a:schemeClr val="bg1"/>
              </a:solidFill>
              <a:latin typeface="TheSans UHH Regular" panose="020B0502050302020203" pitchFamily="34" charset="0"/>
            </a:endParaRPr>
          </a:p>
          <a:p>
            <a:endParaRPr lang="de-DE" dirty="0">
              <a:solidFill>
                <a:schemeClr val="bg1"/>
              </a:solidFill>
              <a:latin typeface="TheSans UHH Regular" panose="020B0502050302020203" pitchFamily="34" charset="0"/>
            </a:endParaRPr>
          </a:p>
        </p:txBody>
      </p:sp>
      <p:grpSp>
        <p:nvGrpSpPr>
          <p:cNvPr id="9" name="Gruppieren 8"/>
          <p:cNvGrpSpPr/>
          <p:nvPr/>
        </p:nvGrpSpPr>
        <p:grpSpPr>
          <a:xfrm>
            <a:off x="232310" y="1626162"/>
            <a:ext cx="2700000" cy="4536000"/>
            <a:chOff x="319646" y="1625599"/>
            <a:chExt cx="2880000" cy="4776199"/>
          </a:xfrm>
          <a:solidFill>
            <a:schemeClr val="accent5">
              <a:lumMod val="75000"/>
            </a:schemeClr>
          </a:solidFill>
        </p:grpSpPr>
        <p:sp>
          <p:nvSpPr>
            <p:cNvPr id="4" name="Textfeld 3"/>
            <p:cNvSpPr txBox="1"/>
            <p:nvPr/>
          </p:nvSpPr>
          <p:spPr>
            <a:xfrm>
              <a:off x="319646" y="1625599"/>
              <a:ext cx="2880000" cy="4776199"/>
            </a:xfrm>
            <a:prstGeom prst="rect">
              <a:avLst/>
            </a:prstGeom>
            <a:grpFill/>
          </p:spPr>
          <p:txBody>
            <a:bodyPr wrap="square" rtlCol="0">
              <a:spAutoFit/>
            </a:bodyPr>
            <a:lstStyle/>
            <a:p>
              <a:r>
                <a:rPr lang="de-DE" b="1" dirty="0">
                  <a:solidFill>
                    <a:schemeClr val="bg1"/>
                  </a:solidFill>
                  <a:latin typeface="TheSans UHH Regular" panose="020B0502050302020203" pitchFamily="34" charset="0"/>
                </a:rPr>
                <a:t>Keep </a:t>
              </a:r>
              <a:r>
                <a:rPr lang="de-DE" b="1" dirty="0" err="1">
                  <a:solidFill>
                    <a:schemeClr val="bg1"/>
                  </a:solidFill>
                  <a:latin typeface="TheSans UHH Regular" panose="020B0502050302020203" pitchFamily="34" charset="0"/>
                </a:rPr>
                <a:t>control</a:t>
              </a:r>
              <a:r>
                <a:rPr lang="de-DE" b="1" dirty="0">
                  <a:solidFill>
                    <a:schemeClr val="bg1"/>
                  </a:solidFill>
                  <a:latin typeface="TheSans UHH Regular" panose="020B0502050302020203" pitchFamily="34" charset="0"/>
                </a:rPr>
                <a:t> </a:t>
              </a:r>
              <a:r>
                <a:rPr lang="de-DE" b="1" dirty="0" err="1">
                  <a:solidFill>
                    <a:schemeClr val="bg1"/>
                  </a:solidFill>
                  <a:latin typeface="TheSans UHH Regular" panose="020B0502050302020203" pitchFamily="34" charset="0"/>
                </a:rPr>
                <a:t>and</a:t>
              </a:r>
              <a:r>
                <a:rPr lang="de-DE" b="1" dirty="0">
                  <a:solidFill>
                    <a:schemeClr val="bg1"/>
                  </a:solidFill>
                  <a:latin typeface="TheSans UHH Regular" panose="020B0502050302020203" pitchFamily="34" charset="0"/>
                </a:rPr>
                <a:t> </a:t>
              </a:r>
              <a:r>
                <a:rPr lang="de-DE" b="1" dirty="0" err="1">
                  <a:solidFill>
                    <a:schemeClr val="bg1"/>
                  </a:solidFill>
                  <a:latin typeface="TheSans UHH Regular" panose="020B0502050302020203" pitchFamily="34" charset="0"/>
                </a:rPr>
                <a:t>stay</a:t>
              </a:r>
              <a:r>
                <a:rPr lang="de-DE" b="1" dirty="0">
                  <a:solidFill>
                    <a:schemeClr val="bg1"/>
                  </a:solidFill>
                  <a:latin typeface="TheSans UHH Regular" panose="020B0502050302020203" pitchFamily="34" charset="0"/>
                </a:rPr>
                <a:t> </a:t>
              </a:r>
              <a:r>
                <a:rPr lang="de-DE" b="1" dirty="0" err="1">
                  <a:solidFill>
                    <a:schemeClr val="bg1"/>
                  </a:solidFill>
                  <a:latin typeface="TheSans UHH Regular" panose="020B0502050302020203" pitchFamily="34" charset="0"/>
                </a:rPr>
                <a:t>organised</a:t>
              </a:r>
              <a:r>
                <a:rPr lang="de-DE" b="1" dirty="0">
                  <a:solidFill>
                    <a:schemeClr val="bg1"/>
                  </a:solidFill>
                  <a:latin typeface="TheSans UHH Regular" panose="020B0502050302020203" pitchFamily="34" charset="0"/>
                </a:rPr>
                <a:t> in </a:t>
              </a:r>
              <a:r>
                <a:rPr lang="de-DE" b="1" dirty="0" err="1">
                  <a:solidFill>
                    <a:schemeClr val="bg1"/>
                  </a:solidFill>
                  <a:latin typeface="TheSans UHH Regular" panose="020B0502050302020203" pitchFamily="34" charset="0"/>
                </a:rPr>
                <a:t>difficult</a:t>
              </a:r>
              <a:r>
                <a:rPr lang="de-DE" b="1" dirty="0">
                  <a:solidFill>
                    <a:schemeClr val="bg1"/>
                  </a:solidFill>
                  <a:latin typeface="TheSans UHH Regular" panose="020B0502050302020203" pitchFamily="34" charset="0"/>
                </a:rPr>
                <a:t> </a:t>
              </a:r>
              <a:r>
                <a:rPr lang="de-DE" b="1" dirty="0" err="1">
                  <a:solidFill>
                    <a:schemeClr val="bg1"/>
                  </a:solidFill>
                  <a:latin typeface="TheSans UHH Regular" panose="020B0502050302020203" pitchFamily="34" charset="0"/>
                </a:rPr>
                <a:t>times</a:t>
              </a:r>
              <a:endParaRPr lang="de-DE" b="1" dirty="0">
                <a:solidFill>
                  <a:schemeClr val="bg1"/>
                </a:solidFill>
                <a:latin typeface="TheSans UHH Regular" panose="020B0502050302020203" pitchFamily="34" charset="0"/>
              </a:endParaRPr>
            </a:p>
            <a:p>
              <a:endParaRPr lang="de-DE" dirty="0">
                <a:solidFill>
                  <a:schemeClr val="bg1"/>
                </a:solidFill>
                <a:latin typeface="TheSans UHH Regular" panose="020B0502050302020203" pitchFamily="34" charset="0"/>
              </a:endParaRPr>
            </a:p>
            <a:p>
              <a:r>
                <a:rPr lang="de-DE" dirty="0">
                  <a:solidFill>
                    <a:schemeClr val="bg1"/>
                  </a:solidFill>
                  <a:latin typeface="TheSans UHH Regular" panose="020B0502050302020203" pitchFamily="34" charset="0"/>
                </a:rPr>
                <a:t>Set </a:t>
              </a:r>
              <a:r>
                <a:rPr lang="de-DE" dirty="0" err="1">
                  <a:solidFill>
                    <a:schemeClr val="bg1"/>
                  </a:solidFill>
                  <a:latin typeface="TheSans UHH Regular" panose="020B0502050302020203" pitchFamily="34" charset="0"/>
                </a:rPr>
                <a:t>realistic</a:t>
              </a:r>
              <a:r>
                <a:rPr lang="de-DE" dirty="0">
                  <a:solidFill>
                    <a:schemeClr val="bg1"/>
                  </a:solidFill>
                  <a:latin typeface="TheSans UHH Regular" panose="020B0502050302020203" pitchFamily="34" charset="0"/>
                </a:rPr>
                <a:t> </a:t>
              </a:r>
              <a:r>
                <a:rPr lang="de-DE" dirty="0" err="1">
                  <a:solidFill>
                    <a:schemeClr val="bg1"/>
                  </a:solidFill>
                  <a:latin typeface="TheSans UHH Regular" panose="020B0502050302020203" pitchFamily="34" charset="0"/>
                </a:rPr>
                <a:t>goals</a:t>
              </a:r>
              <a:r>
                <a:rPr lang="de-DE" dirty="0">
                  <a:solidFill>
                    <a:schemeClr val="bg1"/>
                  </a:solidFill>
                  <a:latin typeface="TheSans UHH Regular" panose="020B0502050302020203" pitchFamily="34" charset="0"/>
                </a:rPr>
                <a:t> </a:t>
              </a:r>
              <a:r>
                <a:rPr lang="de-DE" dirty="0" err="1">
                  <a:solidFill>
                    <a:schemeClr val="bg1"/>
                  </a:solidFill>
                  <a:latin typeface="TheSans UHH Regular" panose="020B0502050302020203" pitchFamily="34" charset="0"/>
                </a:rPr>
                <a:t>despite</a:t>
              </a:r>
              <a:r>
                <a:rPr lang="de-DE" dirty="0">
                  <a:solidFill>
                    <a:schemeClr val="bg1"/>
                  </a:solidFill>
                  <a:latin typeface="TheSans UHH Regular" panose="020B0502050302020203" pitchFamily="34" charset="0"/>
                </a:rPr>
                <a:t> online </a:t>
              </a:r>
              <a:r>
                <a:rPr lang="de-DE" dirty="0" err="1">
                  <a:solidFill>
                    <a:schemeClr val="bg1"/>
                  </a:solidFill>
                  <a:latin typeface="TheSans UHH Regular" panose="020B0502050302020203" pitchFamily="34" charset="0"/>
                </a:rPr>
                <a:t>conditions</a:t>
              </a:r>
              <a:endParaRPr lang="de-DE" dirty="0">
                <a:solidFill>
                  <a:schemeClr val="bg1"/>
                </a:solidFill>
                <a:latin typeface="TheSans UHH Regular" panose="020B0502050302020203" pitchFamily="34" charset="0"/>
              </a:endParaRPr>
            </a:p>
            <a:p>
              <a:endParaRPr lang="de-DE" dirty="0">
                <a:solidFill>
                  <a:schemeClr val="bg1"/>
                </a:solidFill>
                <a:latin typeface="TheSans UHH Regular" panose="020B0502050302020203" pitchFamily="34" charset="0"/>
              </a:endParaRPr>
            </a:p>
            <a:p>
              <a:r>
                <a:rPr lang="de-DE" dirty="0" err="1">
                  <a:solidFill>
                    <a:schemeClr val="bg1"/>
                  </a:solidFill>
                  <a:latin typeface="TheSans UHH Regular" panose="020B0502050302020203" pitchFamily="34" charset="0"/>
                </a:rPr>
                <a:t>Improve</a:t>
              </a:r>
              <a:r>
                <a:rPr lang="de-DE" dirty="0">
                  <a:solidFill>
                    <a:schemeClr val="bg1"/>
                  </a:solidFill>
                  <a:latin typeface="TheSans UHH Regular" panose="020B0502050302020203" pitchFamily="34" charset="0"/>
                </a:rPr>
                <a:t> </a:t>
              </a:r>
              <a:r>
                <a:rPr lang="de-DE" dirty="0" err="1">
                  <a:solidFill>
                    <a:schemeClr val="bg1"/>
                  </a:solidFill>
                  <a:latin typeface="TheSans UHH Regular" panose="020B0502050302020203" pitchFamily="34" charset="0"/>
                </a:rPr>
                <a:t>your</a:t>
              </a:r>
              <a:r>
                <a:rPr lang="de-DE" dirty="0">
                  <a:solidFill>
                    <a:schemeClr val="bg1"/>
                  </a:solidFill>
                  <a:latin typeface="TheSans UHH Regular" panose="020B0502050302020203" pitchFamily="34" charset="0"/>
                </a:rPr>
                <a:t> time </a:t>
              </a:r>
              <a:r>
                <a:rPr lang="de-DE" dirty="0" err="1">
                  <a:solidFill>
                    <a:schemeClr val="bg1"/>
                  </a:solidFill>
                  <a:latin typeface="TheSans UHH Regular" panose="020B0502050302020203" pitchFamily="34" charset="0"/>
                </a:rPr>
                <a:t>management</a:t>
              </a:r>
              <a:r>
                <a:rPr lang="de-DE" dirty="0">
                  <a:solidFill>
                    <a:schemeClr val="bg1"/>
                  </a:solidFill>
                  <a:latin typeface="TheSans UHH Regular" panose="020B0502050302020203" pitchFamily="34" charset="0"/>
                </a:rPr>
                <a:t>, </a:t>
              </a:r>
              <a:r>
                <a:rPr lang="de-DE" dirty="0" err="1">
                  <a:solidFill>
                    <a:schemeClr val="bg1"/>
                  </a:solidFill>
                  <a:latin typeface="TheSans UHH Regular" panose="020B0502050302020203" pitchFamily="34" charset="0"/>
                </a:rPr>
                <a:t>semester</a:t>
              </a:r>
              <a:r>
                <a:rPr lang="de-DE" dirty="0">
                  <a:solidFill>
                    <a:schemeClr val="bg1"/>
                  </a:solidFill>
                  <a:latin typeface="TheSans UHH Regular" panose="020B0502050302020203" pitchFamily="34" charset="0"/>
                </a:rPr>
                <a:t> and </a:t>
              </a:r>
              <a:r>
                <a:rPr lang="de-DE" dirty="0" err="1">
                  <a:solidFill>
                    <a:schemeClr val="bg1"/>
                  </a:solidFill>
                  <a:latin typeface="TheSans UHH Regular" panose="020B0502050302020203" pitchFamily="34" charset="0"/>
                </a:rPr>
                <a:t>weekly</a:t>
              </a:r>
              <a:r>
                <a:rPr lang="de-DE" dirty="0">
                  <a:solidFill>
                    <a:schemeClr val="bg1"/>
                  </a:solidFill>
                  <a:latin typeface="TheSans UHH Regular" panose="020B0502050302020203" pitchFamily="34" charset="0"/>
                </a:rPr>
                <a:t> </a:t>
              </a:r>
              <a:r>
                <a:rPr lang="de-DE" dirty="0" err="1">
                  <a:solidFill>
                    <a:schemeClr val="bg1"/>
                  </a:solidFill>
                  <a:latin typeface="TheSans UHH Regular" panose="020B0502050302020203" pitchFamily="34" charset="0"/>
                </a:rPr>
                <a:t>planning</a:t>
              </a:r>
              <a:endParaRPr lang="de-DE" dirty="0">
                <a:solidFill>
                  <a:schemeClr val="bg1"/>
                </a:solidFill>
                <a:latin typeface="TheSans UHH Regular" panose="020B0502050302020203" pitchFamily="34" charset="0"/>
              </a:endParaRPr>
            </a:p>
            <a:p>
              <a:endParaRPr lang="de-DE" dirty="0">
                <a:solidFill>
                  <a:schemeClr val="bg1"/>
                </a:solidFill>
                <a:latin typeface="TheSans UHH Regular" panose="020B0502050302020203" pitchFamily="34" charset="0"/>
              </a:endParaRPr>
            </a:p>
            <a:p>
              <a:r>
                <a:rPr lang="de-DE" dirty="0">
                  <a:solidFill>
                    <a:schemeClr val="bg1"/>
                  </a:solidFill>
                  <a:latin typeface="TheSans UHH Regular" panose="020B0502050302020203" pitchFamily="34" charset="0"/>
                </a:rPr>
                <a:t>Use </a:t>
              </a:r>
              <a:r>
                <a:rPr lang="de-DE" dirty="0" err="1">
                  <a:solidFill>
                    <a:schemeClr val="bg1"/>
                  </a:solidFill>
                  <a:latin typeface="TheSans UHH Regular" panose="020B0502050302020203" pitchFamily="34" charset="0"/>
                </a:rPr>
                <a:t>daily</a:t>
              </a:r>
              <a:r>
                <a:rPr lang="de-DE" dirty="0">
                  <a:solidFill>
                    <a:schemeClr val="bg1"/>
                  </a:solidFill>
                  <a:latin typeface="TheSans UHH Regular" panose="020B0502050302020203" pitchFamily="34" charset="0"/>
                </a:rPr>
                <a:t> </a:t>
              </a:r>
              <a:r>
                <a:rPr lang="de-DE" dirty="0" err="1">
                  <a:solidFill>
                    <a:schemeClr val="bg1"/>
                  </a:solidFill>
                  <a:latin typeface="TheSans UHH Regular" panose="020B0502050302020203" pitchFamily="34" charset="0"/>
                </a:rPr>
                <a:t>structures</a:t>
              </a:r>
              <a:endParaRPr lang="de-DE" dirty="0">
                <a:solidFill>
                  <a:schemeClr val="bg1"/>
                </a:solidFill>
                <a:latin typeface="TheSans UHH Regular" panose="020B0502050302020203" pitchFamily="34" charset="0"/>
              </a:endParaRPr>
            </a:p>
            <a:p>
              <a:r>
                <a:rPr lang="de-DE" dirty="0">
                  <a:solidFill>
                    <a:schemeClr val="bg1"/>
                  </a:solidFill>
                  <a:latin typeface="TheSans UHH Regular" panose="020B0502050302020203" pitchFamily="34" charset="0"/>
                </a:rPr>
                <a:t>and </a:t>
              </a:r>
              <a:r>
                <a:rPr lang="de-DE" dirty="0" err="1">
                  <a:solidFill>
                    <a:schemeClr val="bg1"/>
                  </a:solidFill>
                  <a:latin typeface="TheSans UHH Regular" panose="020B0502050302020203" pitchFamily="34" charset="0"/>
                </a:rPr>
                <a:t>routines</a:t>
              </a:r>
              <a:endParaRPr lang="de-DE" dirty="0">
                <a:solidFill>
                  <a:schemeClr val="bg1"/>
                </a:solidFill>
                <a:latin typeface="TheSans UHH Regular" panose="020B0502050302020203" pitchFamily="34" charset="0"/>
              </a:endParaRPr>
            </a:p>
            <a:p>
              <a:endParaRPr lang="de-DE" dirty="0">
                <a:solidFill>
                  <a:schemeClr val="bg1"/>
                </a:solidFill>
                <a:latin typeface="TheSans UHH Regular" panose="020B0502050302020203" pitchFamily="34" charset="0"/>
              </a:endParaRPr>
            </a:p>
            <a:p>
              <a:r>
                <a:rPr lang="de-DE" dirty="0" err="1">
                  <a:solidFill>
                    <a:schemeClr val="bg1"/>
                  </a:solidFill>
                  <a:latin typeface="TheSans UHH Regular" panose="020B0502050302020203" pitchFamily="34" charset="0"/>
                </a:rPr>
                <a:t>Celebrate</a:t>
              </a:r>
              <a:r>
                <a:rPr lang="de-DE" dirty="0">
                  <a:solidFill>
                    <a:schemeClr val="bg1"/>
                  </a:solidFill>
                  <a:latin typeface="TheSans UHH Regular" panose="020B0502050302020203" pitchFamily="34" charset="0"/>
                </a:rPr>
                <a:t> </a:t>
              </a:r>
              <a:r>
                <a:rPr lang="de-DE" dirty="0" err="1">
                  <a:solidFill>
                    <a:schemeClr val="bg1"/>
                  </a:solidFill>
                  <a:latin typeface="TheSans UHH Regular" panose="020B0502050302020203" pitchFamily="34" charset="0"/>
                </a:rPr>
                <a:t>fulfilment</a:t>
              </a:r>
              <a:r>
                <a:rPr lang="de-DE" dirty="0">
                  <a:solidFill>
                    <a:schemeClr val="bg1"/>
                  </a:solidFill>
                  <a:latin typeface="TheSans UHH Regular" panose="020B0502050302020203" pitchFamily="34" charset="0"/>
                </a:rPr>
                <a:t> </a:t>
              </a:r>
              <a:r>
                <a:rPr lang="de-DE" dirty="0" err="1">
                  <a:solidFill>
                    <a:schemeClr val="bg1"/>
                  </a:solidFill>
                  <a:latin typeface="TheSans UHH Regular" panose="020B0502050302020203" pitchFamily="34" charset="0"/>
                </a:rPr>
                <a:t>and</a:t>
              </a:r>
              <a:r>
                <a:rPr lang="de-DE" dirty="0">
                  <a:solidFill>
                    <a:schemeClr val="bg1"/>
                  </a:solidFill>
                  <a:latin typeface="TheSans UHH Regular" panose="020B0502050302020203" pitchFamily="34" charset="0"/>
                </a:rPr>
                <a:t> </a:t>
              </a:r>
              <a:r>
                <a:rPr lang="de-DE" dirty="0" err="1">
                  <a:solidFill>
                    <a:schemeClr val="bg1"/>
                  </a:solidFill>
                  <a:latin typeface="TheSans UHH Regular" panose="020B0502050302020203" pitchFamily="34" charset="0"/>
                </a:rPr>
                <a:t>reward</a:t>
              </a:r>
              <a:r>
                <a:rPr lang="de-DE" dirty="0">
                  <a:solidFill>
                    <a:schemeClr val="bg1"/>
                  </a:solidFill>
                  <a:latin typeface="TheSans UHH Regular" panose="020B0502050302020203" pitchFamily="34" charset="0"/>
                </a:rPr>
                <a:t> </a:t>
              </a:r>
              <a:r>
                <a:rPr lang="de-DE" dirty="0" err="1">
                  <a:solidFill>
                    <a:schemeClr val="bg1"/>
                  </a:solidFill>
                  <a:latin typeface="TheSans UHH Regular" panose="020B0502050302020203" pitchFamily="34" charset="0"/>
                </a:rPr>
                <a:t>yourself</a:t>
              </a:r>
              <a:endParaRPr lang="de-DE" dirty="0">
                <a:solidFill>
                  <a:schemeClr val="bg1"/>
                </a:solidFill>
                <a:latin typeface="TheSans UHH Regular" panose="020B0502050302020203" pitchFamily="34" charset="0"/>
              </a:endParaRPr>
            </a:p>
          </p:txBody>
        </p:sp>
        <p:pic>
          <p:nvPicPr>
            <p:cNvPr id="7" name="Picture 5" descr="\\unihh-srv-01.fhhnet.stadt.hamburg.de\user$\WallbuFr\Desktop\Unbenann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6616" y="3465474"/>
              <a:ext cx="466182" cy="542073"/>
            </a:xfrm>
            <a:prstGeom prst="rect">
              <a:avLst/>
            </a:prstGeom>
            <a:grpFill/>
            <a:extLst/>
          </p:spPr>
        </p:pic>
        <p:pic>
          <p:nvPicPr>
            <p:cNvPr id="8" name="Picture 4" descr="\\unihh-srv-01.fhhnet.stadt.hamburg.de\user$\WallbuFr\Desktop\77876_origina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40" y="4868746"/>
              <a:ext cx="492164" cy="601266"/>
            </a:xfrm>
            <a:prstGeom prst="rect">
              <a:avLst/>
            </a:prstGeom>
            <a:grpFill/>
            <a:extLst/>
          </p:spPr>
        </p:pic>
      </p:grpSp>
    </p:spTree>
    <p:custDataLst>
      <p:tags r:id="rId1"/>
    </p:custDataLst>
    <p:extLst>
      <p:ext uri="{BB962C8B-B14F-4D97-AF65-F5344CB8AC3E}">
        <p14:creationId xmlns:p14="http://schemas.microsoft.com/office/powerpoint/2010/main" val="270037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467544" y="1844824"/>
            <a:ext cx="7992888" cy="461665"/>
          </a:xfrm>
          <a:prstGeom prst="rect">
            <a:avLst/>
          </a:prstGeom>
          <a:noFill/>
        </p:spPr>
        <p:txBody>
          <a:bodyPr wrap="square" rtlCol="0">
            <a:spAutoFit/>
          </a:bodyPr>
          <a:lstStyle/>
          <a:p>
            <a:r>
              <a:rPr lang="de-DE" sz="2400" dirty="0">
                <a:hlinkClick r:id="rId4"/>
              </a:rPr>
              <a:t>www.uni-hamburg.de/psychologischeberatung</a:t>
            </a:r>
            <a:r>
              <a:rPr lang="de-DE" sz="2400" dirty="0"/>
              <a:t> </a:t>
            </a:r>
          </a:p>
        </p:txBody>
      </p:sp>
      <p:sp>
        <p:nvSpPr>
          <p:cNvPr id="2" name="Titel 1"/>
          <p:cNvSpPr>
            <a:spLocks noGrp="1"/>
          </p:cNvSpPr>
          <p:nvPr>
            <p:ph type="title"/>
          </p:nvPr>
        </p:nvSpPr>
        <p:spPr>
          <a:xfrm>
            <a:off x="2339752" y="274638"/>
            <a:ext cx="6347048" cy="1143000"/>
          </a:xfrm>
        </p:spPr>
        <p:txBody>
          <a:bodyPr/>
          <a:lstStyle/>
          <a:p>
            <a:pPr algn="r"/>
            <a:r>
              <a:rPr lang="de-DE" sz="3600" dirty="0" err="1"/>
              <a:t>Contact</a:t>
            </a:r>
            <a:r>
              <a:rPr lang="de-DE" sz="3600" dirty="0"/>
              <a:t> </a:t>
            </a:r>
            <a:r>
              <a:rPr lang="de-DE" sz="3600" dirty="0" err="1"/>
              <a:t>us</a:t>
            </a:r>
            <a:br>
              <a:rPr lang="de-DE" sz="3600" dirty="0"/>
            </a:br>
            <a:r>
              <a:rPr lang="de-DE" sz="3600" dirty="0"/>
              <a:t>…Online</a:t>
            </a:r>
          </a:p>
        </p:txBody>
      </p:sp>
      <p:sp>
        <p:nvSpPr>
          <p:cNvPr id="6" name="Foliennummernplatzhalter 5"/>
          <p:cNvSpPr>
            <a:spLocks noGrp="1"/>
          </p:cNvSpPr>
          <p:nvPr>
            <p:ph type="sldNum" sz="quarter" idx="12"/>
          </p:nvPr>
        </p:nvSpPr>
        <p:spPr>
          <a:xfrm>
            <a:off x="7296904" y="6459537"/>
            <a:ext cx="1389896" cy="365125"/>
          </a:xfrm>
        </p:spPr>
        <p:txBody>
          <a:bodyPr/>
          <a:lstStyle/>
          <a:p>
            <a:fld id="{93CDC840-B5BE-4609-8ACB-953491D68C55}" type="slidenum">
              <a:rPr lang="de-DE" smtClean="0"/>
              <a:t>14</a:t>
            </a:fld>
            <a:endParaRPr lang="de-DE"/>
          </a:p>
        </p:txBody>
      </p:sp>
      <p:pic>
        <p:nvPicPr>
          <p:cNvPr id="3" name="Grafik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844824"/>
            <a:ext cx="9144000" cy="4423398"/>
          </a:xfrm>
          <a:prstGeom prst="rect">
            <a:avLst/>
          </a:prstGeom>
        </p:spPr>
      </p:pic>
    </p:spTree>
    <p:custDataLst>
      <p:tags r:id="rId1"/>
    </p:custDataLst>
    <p:extLst>
      <p:ext uri="{BB962C8B-B14F-4D97-AF65-F5344CB8AC3E}">
        <p14:creationId xmlns:p14="http://schemas.microsoft.com/office/powerpoint/2010/main" val="4617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2051720" y="2204864"/>
            <a:ext cx="4824536" cy="1384995"/>
          </a:xfrm>
          <a:prstGeom prst="rect">
            <a:avLst/>
          </a:prstGeom>
          <a:noFill/>
        </p:spPr>
        <p:txBody>
          <a:bodyPr wrap="square" rtlCol="0">
            <a:spAutoFit/>
          </a:bodyPr>
          <a:lstStyle/>
          <a:p>
            <a:r>
              <a:rPr lang="de-DE" sz="2800" dirty="0"/>
              <a:t>Alsterterrasse 1</a:t>
            </a:r>
          </a:p>
          <a:p>
            <a:r>
              <a:rPr lang="de-DE" sz="2800" dirty="0"/>
              <a:t>20354 Hamburg</a:t>
            </a:r>
          </a:p>
          <a:p>
            <a:r>
              <a:rPr lang="de-DE" sz="2800" dirty="0"/>
              <a:t>3./4. OG </a:t>
            </a:r>
          </a:p>
        </p:txBody>
      </p:sp>
      <p:sp>
        <p:nvSpPr>
          <p:cNvPr id="2" name="Titel 1"/>
          <p:cNvSpPr>
            <a:spLocks noGrp="1"/>
          </p:cNvSpPr>
          <p:nvPr>
            <p:ph type="title"/>
          </p:nvPr>
        </p:nvSpPr>
        <p:spPr>
          <a:xfrm>
            <a:off x="2339752" y="274638"/>
            <a:ext cx="6347048" cy="1143000"/>
          </a:xfrm>
        </p:spPr>
        <p:txBody>
          <a:bodyPr/>
          <a:lstStyle/>
          <a:p>
            <a:pPr algn="r"/>
            <a:r>
              <a:rPr lang="de-DE" sz="3600" dirty="0" err="1"/>
              <a:t>Contact</a:t>
            </a:r>
            <a:r>
              <a:rPr lang="de-DE" sz="3600" dirty="0"/>
              <a:t> </a:t>
            </a:r>
            <a:r>
              <a:rPr lang="de-DE" sz="3600" dirty="0" err="1"/>
              <a:t>us</a:t>
            </a:r>
            <a:br>
              <a:rPr lang="de-DE" sz="3600" dirty="0"/>
            </a:br>
            <a:r>
              <a:rPr lang="de-DE" sz="3600" dirty="0"/>
              <a:t>…in </a:t>
            </a:r>
            <a:r>
              <a:rPr lang="de-DE" sz="3600" dirty="0" err="1"/>
              <a:t>person</a:t>
            </a:r>
            <a:endParaRPr lang="de-DE" sz="3600" dirty="0"/>
          </a:p>
        </p:txBody>
      </p:sp>
      <p:sp>
        <p:nvSpPr>
          <p:cNvPr id="6" name="Foliennummernplatzhalter 5"/>
          <p:cNvSpPr>
            <a:spLocks noGrp="1"/>
          </p:cNvSpPr>
          <p:nvPr>
            <p:ph type="sldNum" sz="quarter" idx="12"/>
          </p:nvPr>
        </p:nvSpPr>
        <p:spPr/>
        <p:txBody>
          <a:bodyPr/>
          <a:lstStyle/>
          <a:p>
            <a:fld id="{93CDC840-B5BE-4609-8ACB-953491D68C55}" type="slidenum">
              <a:rPr lang="de-DE" smtClean="0"/>
              <a:t>15</a:t>
            </a:fld>
            <a:endParaRPr lang="de-DE"/>
          </a:p>
        </p:txBody>
      </p:sp>
      <p:pic>
        <p:nvPicPr>
          <p:cNvPr id="10" name="Inhaltsplatzhalter 4" descr="DSCN5709.JPG"/>
          <p:cNvPicPr>
            <a:picLocks noGrp="1" noChangeAspect="1"/>
          </p:cNvPicPr>
          <p:nvPr>
            <p:ph idx="1"/>
          </p:nvPr>
        </p:nvPicPr>
        <p:blipFill>
          <a:blip r:embed="rId3" cstate="print"/>
          <a:stretch>
            <a:fillRect/>
          </a:stretch>
        </p:blipFill>
        <p:spPr>
          <a:xfrm>
            <a:off x="1619672" y="1916832"/>
            <a:ext cx="5832648" cy="4374486"/>
          </a:xfrm>
          <a:prstGeom prst="rect">
            <a:avLst/>
          </a:prstGeom>
        </p:spPr>
      </p:pic>
    </p:spTree>
    <p:extLst>
      <p:ext uri="{BB962C8B-B14F-4D97-AF65-F5344CB8AC3E}">
        <p14:creationId xmlns:p14="http://schemas.microsoft.com/office/powerpoint/2010/main" val="24689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pPr marL="0" indent="0" algn="ctr">
              <a:buNone/>
            </a:pPr>
            <a:endParaRPr lang="de-DE" b="1" dirty="0">
              <a:latin typeface="TheSans UHH Regular" panose="020B0502050302020203" pitchFamily="34" charset="0"/>
            </a:endParaRPr>
          </a:p>
          <a:p>
            <a:pPr marL="0" indent="0" algn="ctr">
              <a:buNone/>
            </a:pPr>
            <a:endParaRPr lang="de-DE" b="1" dirty="0">
              <a:latin typeface="TheSans UHH Regular" panose="020B0502050302020203" pitchFamily="34" charset="0"/>
            </a:endParaRPr>
          </a:p>
          <a:p>
            <a:pPr marL="0" indent="0" algn="ctr">
              <a:buNone/>
            </a:pPr>
            <a:r>
              <a:rPr lang="de-DE" b="1" dirty="0" err="1">
                <a:latin typeface="TheSans UHH" panose="020B0502050302020203" pitchFamily="34" charset="0"/>
              </a:rPr>
              <a:t>Thank</a:t>
            </a:r>
            <a:r>
              <a:rPr lang="de-DE" b="1" dirty="0">
                <a:latin typeface="TheSans UHH" panose="020B0502050302020203" pitchFamily="34" charset="0"/>
              </a:rPr>
              <a:t> </a:t>
            </a:r>
            <a:r>
              <a:rPr lang="de-DE" b="1" dirty="0" err="1">
                <a:latin typeface="TheSans UHH" panose="020B0502050302020203" pitchFamily="34" charset="0"/>
              </a:rPr>
              <a:t>you</a:t>
            </a:r>
            <a:r>
              <a:rPr lang="de-DE" b="1" dirty="0">
                <a:latin typeface="TheSans UHH" panose="020B0502050302020203" pitchFamily="34" charset="0"/>
              </a:rPr>
              <a:t> </a:t>
            </a:r>
            <a:r>
              <a:rPr lang="de-DE" b="1" dirty="0" err="1">
                <a:latin typeface="TheSans UHH" panose="020B0502050302020203" pitchFamily="34" charset="0"/>
              </a:rPr>
              <a:t>for</a:t>
            </a:r>
            <a:r>
              <a:rPr lang="de-DE" b="1" dirty="0">
                <a:latin typeface="TheSans UHH" panose="020B0502050302020203" pitchFamily="34" charset="0"/>
              </a:rPr>
              <a:t> </a:t>
            </a:r>
            <a:r>
              <a:rPr lang="de-DE" b="1" dirty="0" err="1">
                <a:latin typeface="TheSans UHH" panose="020B0502050302020203" pitchFamily="34" charset="0"/>
              </a:rPr>
              <a:t>listening</a:t>
            </a:r>
            <a:r>
              <a:rPr lang="de-DE" b="1" dirty="0">
                <a:latin typeface="TheSans UHH" panose="020B0502050302020203" pitchFamily="34" charset="0"/>
              </a:rPr>
              <a:t>!</a:t>
            </a:r>
          </a:p>
          <a:p>
            <a:pPr marL="0" indent="0" algn="ctr">
              <a:buNone/>
            </a:pPr>
            <a:r>
              <a:rPr lang="de-DE" b="1" dirty="0" err="1">
                <a:latin typeface="TheSans UHH" panose="020B0502050302020203" pitchFamily="34" charset="0"/>
              </a:rPr>
              <a:t>We</a:t>
            </a:r>
            <a:r>
              <a:rPr lang="de-DE" b="1" dirty="0">
                <a:latin typeface="TheSans UHH" panose="020B0502050302020203" pitchFamily="34" charset="0"/>
              </a:rPr>
              <a:t> </a:t>
            </a:r>
            <a:r>
              <a:rPr lang="de-DE" b="1" dirty="0" err="1">
                <a:latin typeface="TheSans UHH" panose="020B0502050302020203" pitchFamily="34" charset="0"/>
              </a:rPr>
              <a:t>wish</a:t>
            </a:r>
            <a:r>
              <a:rPr lang="de-DE" b="1" dirty="0">
                <a:latin typeface="TheSans UHH" panose="020B0502050302020203" pitchFamily="34" charset="0"/>
              </a:rPr>
              <a:t> </a:t>
            </a:r>
            <a:r>
              <a:rPr lang="de-DE" b="1" dirty="0" err="1">
                <a:latin typeface="TheSans UHH" panose="020B0502050302020203" pitchFamily="34" charset="0"/>
              </a:rPr>
              <a:t>you</a:t>
            </a:r>
            <a:r>
              <a:rPr lang="de-DE" b="1" dirty="0">
                <a:latin typeface="TheSans UHH" panose="020B0502050302020203" pitchFamily="34" charset="0"/>
              </a:rPr>
              <a:t> a </a:t>
            </a:r>
            <a:r>
              <a:rPr lang="de-DE" b="1" dirty="0" err="1">
                <a:latin typeface="TheSans UHH" panose="020B0502050302020203" pitchFamily="34" charset="0"/>
              </a:rPr>
              <a:t>good</a:t>
            </a:r>
            <a:r>
              <a:rPr lang="de-DE" b="1" dirty="0">
                <a:latin typeface="TheSans UHH" panose="020B0502050302020203" pitchFamily="34" charset="0"/>
              </a:rPr>
              <a:t> </a:t>
            </a:r>
            <a:r>
              <a:rPr lang="de-DE" b="1" dirty="0" err="1">
                <a:latin typeface="TheSans UHH" panose="020B0502050302020203" pitchFamily="34" charset="0"/>
              </a:rPr>
              <a:t>start</a:t>
            </a:r>
            <a:r>
              <a:rPr lang="de-DE" b="1" dirty="0">
                <a:latin typeface="TheSans UHH" panose="020B0502050302020203" pitchFamily="34" charset="0"/>
              </a:rPr>
              <a:t> </a:t>
            </a:r>
          </a:p>
          <a:p>
            <a:pPr marL="0" indent="0" algn="ctr">
              <a:buNone/>
            </a:pPr>
            <a:r>
              <a:rPr lang="de-DE" b="1" dirty="0">
                <a:latin typeface="TheSans UHH" panose="020B0502050302020203" pitchFamily="34" charset="0"/>
              </a:rPr>
              <a:t>at University </a:t>
            </a:r>
            <a:r>
              <a:rPr lang="de-DE" b="1" dirty="0" err="1">
                <a:latin typeface="TheSans UHH" panose="020B0502050302020203" pitchFamily="34" charset="0"/>
              </a:rPr>
              <a:t>of</a:t>
            </a:r>
            <a:r>
              <a:rPr lang="de-DE" b="1" dirty="0">
                <a:latin typeface="TheSans UHH" panose="020B0502050302020203" pitchFamily="34" charset="0"/>
              </a:rPr>
              <a:t> Hamburg!</a:t>
            </a:r>
          </a:p>
        </p:txBody>
      </p:sp>
      <p:sp>
        <p:nvSpPr>
          <p:cNvPr id="4" name="Datumsplatzhalter 3"/>
          <p:cNvSpPr>
            <a:spLocks noGrp="1"/>
          </p:cNvSpPr>
          <p:nvPr>
            <p:ph type="dt" sz="half" idx="10"/>
          </p:nvPr>
        </p:nvSpPr>
        <p:spPr/>
        <p:txBody>
          <a:bodyPr/>
          <a:lstStyle/>
          <a:p>
            <a:fld id="{D375CBC7-35A1-4C11-81DC-459898781F13}" type="datetime1">
              <a:rPr lang="de-DE" smtClean="0"/>
              <a:t>10.10.2022</a:t>
            </a:fld>
            <a:endParaRPr lang="de-DE"/>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3CDC840-B5BE-4609-8ACB-953491D68C55}" type="slidenum">
              <a:rPr lang="de-DE" smtClean="0"/>
              <a:t>16</a:t>
            </a:fld>
            <a:endParaRPr lang="de-DE"/>
          </a:p>
        </p:txBody>
      </p:sp>
    </p:spTree>
    <p:extLst>
      <p:ext uri="{BB962C8B-B14F-4D97-AF65-F5344CB8AC3E}">
        <p14:creationId xmlns:p14="http://schemas.microsoft.com/office/powerpoint/2010/main" val="2076680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idx="13"/>
          </p:nvPr>
        </p:nvSpPr>
        <p:spPr>
          <a:xfrm>
            <a:off x="467544" y="2348880"/>
            <a:ext cx="8229601" cy="1224136"/>
          </a:xfrm>
        </p:spPr>
        <p:txBody>
          <a:bodyPr/>
          <a:lstStyle/>
          <a:p>
            <a:pPr algn="ctr">
              <a:lnSpc>
                <a:spcPct val="150000"/>
              </a:lnSpc>
            </a:pPr>
            <a:r>
              <a:rPr lang="de-DE" sz="2400" dirty="0">
                <a:latin typeface="TheSans UHH" panose="020B0502050302020203" pitchFamily="34" charset="0"/>
              </a:rPr>
              <a:t>Welcome </a:t>
            </a:r>
            <a:r>
              <a:rPr lang="de-DE" sz="2400" dirty="0" err="1">
                <a:latin typeface="TheSans UHH" panose="020B0502050302020203" pitchFamily="34" charset="0"/>
              </a:rPr>
              <a:t>to</a:t>
            </a:r>
            <a:r>
              <a:rPr lang="de-DE" sz="2400" dirty="0">
                <a:latin typeface="TheSans UHH" panose="020B0502050302020203" pitchFamily="34" charset="0"/>
              </a:rPr>
              <a:t> </a:t>
            </a:r>
            <a:r>
              <a:rPr lang="de-DE" sz="2400" dirty="0" err="1">
                <a:latin typeface="TheSans UHH" panose="020B0502050302020203" pitchFamily="34" charset="0"/>
              </a:rPr>
              <a:t>this</a:t>
            </a:r>
            <a:r>
              <a:rPr lang="de-DE" sz="2400" dirty="0">
                <a:latin typeface="TheSans UHH" panose="020B0502050302020203" pitchFamily="34" charset="0"/>
              </a:rPr>
              <a:t> </a:t>
            </a:r>
            <a:r>
              <a:rPr lang="de-DE" sz="2400" dirty="0" err="1">
                <a:latin typeface="TheSans UHH" panose="020B0502050302020203" pitchFamily="34" charset="0"/>
              </a:rPr>
              <a:t>short</a:t>
            </a:r>
            <a:r>
              <a:rPr lang="de-DE" sz="2400" dirty="0">
                <a:latin typeface="TheSans UHH" panose="020B0502050302020203" pitchFamily="34" charset="0"/>
              </a:rPr>
              <a:t> </a:t>
            </a:r>
            <a:r>
              <a:rPr lang="de-DE" sz="2400" dirty="0" err="1">
                <a:latin typeface="TheSans UHH" panose="020B0502050302020203" pitchFamily="34" charset="0"/>
              </a:rPr>
              <a:t>presentation</a:t>
            </a:r>
            <a:r>
              <a:rPr lang="de-DE" sz="2400" dirty="0">
                <a:latin typeface="TheSans UHH" panose="020B0502050302020203" pitchFamily="34" charset="0"/>
              </a:rPr>
              <a:t> </a:t>
            </a:r>
            <a:r>
              <a:rPr lang="de-DE" sz="2400" dirty="0" err="1">
                <a:latin typeface="TheSans UHH" panose="020B0502050302020203" pitchFamily="34" charset="0"/>
              </a:rPr>
              <a:t>introducing</a:t>
            </a:r>
            <a:r>
              <a:rPr lang="de-DE" sz="2400" dirty="0">
                <a:latin typeface="TheSans UHH" panose="020B0502050302020203" pitchFamily="34" charset="0"/>
              </a:rPr>
              <a:t> </a:t>
            </a:r>
            <a:r>
              <a:rPr lang="de-DE" sz="2400" dirty="0" err="1">
                <a:latin typeface="TheSans UHH" panose="020B0502050302020203" pitchFamily="34" charset="0"/>
              </a:rPr>
              <a:t>the</a:t>
            </a:r>
            <a:r>
              <a:rPr lang="de-DE" sz="2400" dirty="0">
                <a:latin typeface="TheSans UHH" panose="020B0502050302020203" pitchFamily="34" charset="0"/>
              </a:rPr>
              <a:t> Psychological </a:t>
            </a:r>
            <a:r>
              <a:rPr lang="de-DE" sz="2400" dirty="0" err="1">
                <a:latin typeface="TheSans UHH" panose="020B0502050302020203" pitchFamily="34" charset="0"/>
              </a:rPr>
              <a:t>Counselling</a:t>
            </a:r>
            <a:r>
              <a:rPr lang="de-DE" sz="2400" dirty="0">
                <a:latin typeface="TheSans UHH" panose="020B0502050302020203" pitchFamily="34" charset="0"/>
              </a:rPr>
              <a:t> at Universität Hamburg.</a:t>
            </a:r>
          </a:p>
          <a:p>
            <a:pPr>
              <a:lnSpc>
                <a:spcPct val="150000"/>
              </a:lnSpc>
            </a:pPr>
            <a:endParaRPr lang="de-DE" dirty="0">
              <a:latin typeface="TheSans UHH" panose="020B0502050302020203" pitchFamily="34" charset="0"/>
            </a:endParaRPr>
          </a:p>
        </p:txBody>
      </p:sp>
      <p:sp>
        <p:nvSpPr>
          <p:cNvPr id="2" name="Textfeld 1">
            <a:extLst>
              <a:ext uri="{FF2B5EF4-FFF2-40B4-BE49-F238E27FC236}">
                <a16:creationId xmlns:a16="http://schemas.microsoft.com/office/drawing/2014/main" id="{D35449CE-2EE2-43AB-8762-07FBBB4113DA}"/>
              </a:ext>
            </a:extLst>
          </p:cNvPr>
          <p:cNvSpPr txBox="1"/>
          <p:nvPr/>
        </p:nvSpPr>
        <p:spPr>
          <a:xfrm>
            <a:off x="1403648" y="3789040"/>
            <a:ext cx="6264696" cy="1015663"/>
          </a:xfrm>
          <a:prstGeom prst="rect">
            <a:avLst/>
          </a:prstGeom>
          <a:noFill/>
        </p:spPr>
        <p:txBody>
          <a:bodyPr wrap="square" rtlCol="0">
            <a:spAutoFit/>
          </a:bodyPr>
          <a:lstStyle/>
          <a:p>
            <a:pPr algn="ctr"/>
            <a:r>
              <a:rPr lang="en-US" sz="2000" dirty="0">
                <a:latin typeface="TheSans UHH" panose="020B0502050302020203" pitchFamily="34" charset="0"/>
              </a:rPr>
              <a:t>This is a PowerPoint presentation set to audio. Please start the presentation mode.</a:t>
            </a:r>
          </a:p>
          <a:p>
            <a:pPr algn="ctr"/>
            <a:r>
              <a:rPr lang="en-US" sz="2000" dirty="0">
                <a:latin typeface="TheSans UHH" panose="020B0502050302020203" pitchFamily="34" charset="0"/>
              </a:rPr>
              <a:t>Duration: about 10 minutes</a:t>
            </a:r>
            <a:endParaRPr lang="de-DE" sz="2000" dirty="0">
              <a:latin typeface="TheSans UHH" panose="020B0502050302020203" pitchFamily="34" charset="0"/>
            </a:endParaRPr>
          </a:p>
        </p:txBody>
      </p:sp>
    </p:spTree>
    <p:extLst>
      <p:ext uri="{BB962C8B-B14F-4D97-AF65-F5344CB8AC3E}">
        <p14:creationId xmlns:p14="http://schemas.microsoft.com/office/powerpoint/2010/main" val="3711593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p:cNvSpPr txBox="1">
            <a:spLocks/>
          </p:cNvSpPr>
          <p:nvPr/>
        </p:nvSpPr>
        <p:spPr>
          <a:xfrm>
            <a:off x="2339752" y="274638"/>
            <a:ext cx="6347048" cy="1143000"/>
          </a:xfrm>
          <a:prstGeom prst="rect">
            <a:avLst/>
          </a:prstGeom>
        </p:spPr>
        <p:txBody>
          <a:bodyPr/>
          <a:lstStyle>
            <a:lvl1pPr algn="ctr" defTabSz="457200" rtl="0" eaLnBrk="1" latinLnBrk="0" hangingPunct="1">
              <a:spcBef>
                <a:spcPct val="0"/>
              </a:spcBef>
              <a:buNone/>
              <a:defRPr sz="4400" b="0" i="0" kern="1200">
                <a:solidFill>
                  <a:schemeClr val="tx1"/>
                </a:solidFill>
                <a:latin typeface="TheSans UHH Bold Caps"/>
                <a:ea typeface="+mj-ea"/>
                <a:cs typeface="TheSans UHH Bold Caps"/>
              </a:defRPr>
            </a:lvl1pPr>
          </a:lstStyle>
          <a:p>
            <a:pPr algn="r"/>
            <a:r>
              <a:rPr lang="de-DE" dirty="0" err="1"/>
              <a:t>Our</a:t>
            </a:r>
            <a:r>
              <a:rPr lang="de-DE" dirty="0"/>
              <a:t> </a:t>
            </a:r>
            <a:r>
              <a:rPr lang="de-DE" dirty="0" err="1"/>
              <a:t>team</a:t>
            </a:r>
            <a:endParaRPr lang="de-DE" dirty="0"/>
          </a:p>
        </p:txBody>
      </p:sp>
      <p:sp>
        <p:nvSpPr>
          <p:cNvPr id="2" name="Inhaltsplatzhalter 1"/>
          <p:cNvSpPr>
            <a:spLocks noGrp="1"/>
          </p:cNvSpPr>
          <p:nvPr>
            <p:ph idx="1"/>
          </p:nvPr>
        </p:nvSpPr>
        <p:spPr>
          <a:xfrm>
            <a:off x="3563888" y="2082552"/>
            <a:ext cx="5478205" cy="3701008"/>
          </a:xfrm>
        </p:spPr>
        <p:txBody>
          <a:bodyPr lIns="91440" tIns="45720" rIns="91440" bIns="45720" anchor="t"/>
          <a:lstStyle/>
          <a:p>
            <a:r>
              <a:rPr lang="de-DE" sz="2000" dirty="0">
                <a:latin typeface="TheSans UHH Regular" panose="020B0502050302020203" pitchFamily="34" charset="0"/>
              </a:rPr>
              <a:t>10 </a:t>
            </a:r>
            <a:r>
              <a:rPr lang="de-DE" sz="2000" dirty="0" err="1">
                <a:latin typeface="TheSans UHH Regular" panose="020B0502050302020203" pitchFamily="34" charset="0"/>
              </a:rPr>
              <a:t>psychologists</a:t>
            </a:r>
            <a:r>
              <a:rPr lang="de-DE" sz="2000" dirty="0">
                <a:latin typeface="TheSans UHH Regular" panose="020B0502050302020203" pitchFamily="34" charset="0"/>
              </a:rPr>
              <a:t> (</a:t>
            </a:r>
            <a:r>
              <a:rPr lang="de-DE" sz="2000" dirty="0" err="1">
                <a:latin typeface="TheSans UHH Regular" panose="020B0502050302020203" pitchFamily="34" charset="0"/>
              </a:rPr>
              <a:t>M.Sc</a:t>
            </a:r>
            <a:r>
              <a:rPr lang="de-DE" sz="2000" dirty="0">
                <a:latin typeface="TheSans UHH Regular" panose="020B0502050302020203" pitchFamily="34" charset="0"/>
              </a:rPr>
              <a:t> </a:t>
            </a:r>
            <a:r>
              <a:rPr lang="de-DE" sz="2000" dirty="0" err="1">
                <a:latin typeface="TheSans UHH Regular" panose="020B0502050302020203" pitchFamily="34" charset="0"/>
              </a:rPr>
              <a:t>and</a:t>
            </a:r>
            <a:r>
              <a:rPr lang="de-DE" sz="2000" dirty="0">
                <a:latin typeface="TheSans UHH Regular" panose="020B0502050302020203" pitchFamily="34" charset="0"/>
              </a:rPr>
              <a:t> </a:t>
            </a:r>
            <a:r>
              <a:rPr lang="de-DE" sz="2000" dirty="0" err="1">
                <a:latin typeface="TheSans UHH Regular" panose="020B0502050302020203" pitchFamily="34" charset="0"/>
              </a:rPr>
              <a:t>diploma</a:t>
            </a:r>
            <a:r>
              <a:rPr lang="de-DE" sz="2000" dirty="0">
                <a:latin typeface="TheSans UHH Regular" panose="020B0502050302020203" pitchFamily="34" charset="0"/>
              </a:rPr>
              <a:t>)</a:t>
            </a:r>
          </a:p>
          <a:p>
            <a:endParaRPr lang="de-DE" sz="2000" dirty="0">
              <a:latin typeface="TheSans UHH Regular" panose="020B0502050302020203" pitchFamily="34" charset="0"/>
            </a:endParaRPr>
          </a:p>
          <a:p>
            <a:r>
              <a:rPr lang="de-DE" sz="2000" dirty="0">
                <a:latin typeface="TheSans UHH Regular" panose="020B0502050302020203" pitchFamily="34" charset="0"/>
              </a:rPr>
              <a:t>All </a:t>
            </a:r>
            <a:r>
              <a:rPr lang="de-DE" sz="2000" dirty="0" err="1">
                <a:latin typeface="TheSans UHH Regular" panose="020B0502050302020203" pitchFamily="34" charset="0"/>
              </a:rPr>
              <a:t>legally</a:t>
            </a:r>
            <a:r>
              <a:rPr lang="de-DE" sz="2000" dirty="0">
                <a:latin typeface="TheSans UHH Regular" panose="020B0502050302020203" pitchFamily="34" charset="0"/>
              </a:rPr>
              <a:t> </a:t>
            </a:r>
            <a:r>
              <a:rPr lang="de-DE" sz="2000" dirty="0" err="1">
                <a:latin typeface="TheSans UHH Regular" panose="020B0502050302020203" pitchFamily="34" charset="0"/>
              </a:rPr>
              <a:t>qualified</a:t>
            </a:r>
            <a:r>
              <a:rPr lang="de-DE" sz="2000" dirty="0">
                <a:latin typeface="TheSans UHH Regular" panose="020B0502050302020203" pitchFamily="34" charset="0"/>
              </a:rPr>
              <a:t> </a:t>
            </a:r>
            <a:r>
              <a:rPr lang="de-DE" sz="2000" dirty="0" err="1">
                <a:latin typeface="TheSans UHH Regular" panose="020B0502050302020203" pitchFamily="34" charset="0"/>
              </a:rPr>
              <a:t>to</a:t>
            </a:r>
            <a:r>
              <a:rPr lang="de-DE" sz="2000" dirty="0">
                <a:latin typeface="TheSans UHH Regular" panose="020B0502050302020203" pitchFamily="34" charset="0"/>
              </a:rPr>
              <a:t> </a:t>
            </a:r>
            <a:r>
              <a:rPr lang="de-DE" sz="2000" dirty="0" err="1">
                <a:latin typeface="TheSans UHH Regular" panose="020B0502050302020203" pitchFamily="34" charset="0"/>
              </a:rPr>
              <a:t>practice</a:t>
            </a:r>
            <a:r>
              <a:rPr lang="de-DE" sz="2000" dirty="0">
                <a:latin typeface="TheSans UHH Regular" panose="020B0502050302020203" pitchFamily="34" charset="0"/>
              </a:rPr>
              <a:t> </a:t>
            </a:r>
            <a:r>
              <a:rPr lang="de-DE" sz="2000" dirty="0" err="1">
                <a:latin typeface="TheSans UHH Regular" panose="020B0502050302020203" pitchFamily="34" charset="0"/>
              </a:rPr>
              <a:t>psychotherapy</a:t>
            </a:r>
            <a:r>
              <a:rPr lang="de-DE" sz="2000" dirty="0">
                <a:latin typeface="TheSans UHH Regular" panose="020B0502050302020203" pitchFamily="34" charset="0"/>
              </a:rPr>
              <a:t> </a:t>
            </a:r>
            <a:r>
              <a:rPr lang="de-DE" sz="2000" dirty="0" err="1">
                <a:latin typeface="TheSans UHH Regular" panose="020B0502050302020203" pitchFamily="34" charset="0"/>
              </a:rPr>
              <a:t>or</a:t>
            </a:r>
            <a:r>
              <a:rPr lang="de-DE" sz="2000" dirty="0">
                <a:latin typeface="TheSans UHH Regular" panose="020B0502050302020203" pitchFamily="34" charset="0"/>
              </a:rPr>
              <a:t> </a:t>
            </a:r>
            <a:r>
              <a:rPr lang="de-DE" sz="2000" dirty="0" err="1">
                <a:latin typeface="TheSans UHH Regular" panose="020B0502050302020203" pitchFamily="34" charset="0"/>
              </a:rPr>
              <a:t>currently</a:t>
            </a:r>
            <a:r>
              <a:rPr lang="de-DE" sz="2000" dirty="0">
                <a:latin typeface="TheSans UHH Regular" panose="020B0502050302020203" pitchFamily="34" charset="0"/>
              </a:rPr>
              <a:t> </a:t>
            </a:r>
            <a:r>
              <a:rPr lang="de-DE" sz="2000" dirty="0" err="1">
                <a:latin typeface="TheSans UHH Regular" panose="020B0502050302020203" pitchFamily="34" charset="0"/>
              </a:rPr>
              <a:t>preparing</a:t>
            </a:r>
            <a:r>
              <a:rPr lang="de-DE" sz="2000" dirty="0">
                <a:latin typeface="TheSans UHH Regular" panose="020B0502050302020203" pitchFamily="34" charset="0"/>
              </a:rPr>
              <a:t> </a:t>
            </a:r>
            <a:r>
              <a:rPr lang="de-DE" sz="2000" dirty="0" err="1">
                <a:latin typeface="TheSans UHH Regular" panose="020B0502050302020203" pitchFamily="34" charset="0"/>
              </a:rPr>
              <a:t>for</a:t>
            </a:r>
            <a:r>
              <a:rPr lang="de-DE" sz="2000" dirty="0">
                <a:latin typeface="TheSans UHH Regular" panose="020B0502050302020203" pitchFamily="34" charset="0"/>
              </a:rPr>
              <a:t> </a:t>
            </a:r>
            <a:r>
              <a:rPr lang="de-DE" sz="2000" dirty="0" err="1">
                <a:latin typeface="TheSans UHH Regular" panose="020B0502050302020203" pitchFamily="34" charset="0"/>
              </a:rPr>
              <a:t>the</a:t>
            </a:r>
            <a:r>
              <a:rPr lang="de-DE" sz="2000" dirty="0">
                <a:latin typeface="TheSans UHH Regular" panose="020B0502050302020203" pitchFamily="34" charset="0"/>
              </a:rPr>
              <a:t> </a:t>
            </a:r>
            <a:r>
              <a:rPr lang="de-DE" sz="2000" dirty="0" err="1">
                <a:latin typeface="TheSans UHH Regular" panose="020B0502050302020203" pitchFamily="34" charset="0"/>
              </a:rPr>
              <a:t>licence</a:t>
            </a:r>
            <a:endParaRPr lang="de-DE" sz="2000" dirty="0">
              <a:latin typeface="TheSans UHH Regular" panose="020B0502050302020203" pitchFamily="34" charset="0"/>
            </a:endParaRPr>
          </a:p>
          <a:p>
            <a:endParaRPr lang="de-DE" sz="2000" dirty="0">
              <a:latin typeface="TheSans UHH Regular" panose="020B0502050302020203" pitchFamily="34" charset="0"/>
            </a:endParaRPr>
          </a:p>
          <a:p>
            <a:r>
              <a:rPr lang="de-DE" sz="2000" dirty="0" err="1">
                <a:latin typeface="TheSans UHH Regular" panose="020B0502050302020203" pitchFamily="34" charset="0"/>
              </a:rPr>
              <a:t>Behaviour</a:t>
            </a:r>
            <a:r>
              <a:rPr lang="de-DE" sz="2000" dirty="0">
                <a:latin typeface="TheSans UHH Regular" panose="020B0502050302020203" pitchFamily="34" charset="0"/>
              </a:rPr>
              <a:t>, </a:t>
            </a:r>
            <a:r>
              <a:rPr lang="de-DE" sz="2000" dirty="0" err="1">
                <a:latin typeface="TheSans UHH Regular" panose="020B0502050302020203" pitchFamily="34" charset="0"/>
              </a:rPr>
              <a:t>Systemic</a:t>
            </a:r>
            <a:r>
              <a:rPr lang="de-DE" sz="2000" dirty="0">
                <a:latin typeface="TheSans UHH Regular" panose="020B0502050302020203" pitchFamily="34" charset="0"/>
              </a:rPr>
              <a:t> </a:t>
            </a:r>
            <a:r>
              <a:rPr lang="de-DE" sz="2000" dirty="0" err="1">
                <a:latin typeface="TheSans UHH Regular" panose="020B0502050302020203" pitchFamily="34" charset="0"/>
              </a:rPr>
              <a:t>or</a:t>
            </a:r>
            <a:r>
              <a:rPr lang="de-DE" sz="2000" dirty="0">
                <a:latin typeface="TheSans UHH Regular" panose="020B0502050302020203" pitchFamily="34" charset="0"/>
              </a:rPr>
              <a:t> </a:t>
            </a:r>
            <a:r>
              <a:rPr lang="de-DE" sz="2000" dirty="0" err="1">
                <a:latin typeface="TheSans UHH Regular" panose="020B0502050302020203" pitchFamily="34" charset="0"/>
              </a:rPr>
              <a:t>Psychodynamic</a:t>
            </a:r>
            <a:r>
              <a:rPr lang="de-DE" sz="2000" dirty="0">
                <a:latin typeface="TheSans UHH Regular" panose="020B0502050302020203" pitchFamily="34" charset="0"/>
              </a:rPr>
              <a:t> </a:t>
            </a:r>
            <a:r>
              <a:rPr lang="de-DE" sz="2000" dirty="0" err="1">
                <a:latin typeface="TheSans UHH Regular" panose="020B0502050302020203" pitchFamily="34" charset="0"/>
              </a:rPr>
              <a:t>Psychotherapy</a:t>
            </a:r>
            <a:endParaRPr lang="de-DE" sz="2000" dirty="0">
              <a:latin typeface="TheSans UHH Regular" panose="020B0502050302020203" pitchFamily="34" charset="0"/>
            </a:endParaRPr>
          </a:p>
        </p:txBody>
      </p:sp>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2564904"/>
            <a:ext cx="2736304" cy="2736304"/>
          </a:xfrm>
          <a:prstGeom prst="rect">
            <a:avLst/>
          </a:prstGeom>
        </p:spPr>
      </p:pic>
    </p:spTree>
    <p:custDataLst>
      <p:tags r:id="rId1"/>
    </p:custDataLst>
    <p:extLst>
      <p:ext uri="{BB962C8B-B14F-4D97-AF65-F5344CB8AC3E}">
        <p14:creationId xmlns:p14="http://schemas.microsoft.com/office/powerpoint/2010/main" val="410117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ihandform 7"/>
          <p:cNvSpPr/>
          <p:nvPr/>
        </p:nvSpPr>
        <p:spPr>
          <a:xfrm>
            <a:off x="4812954" y="3094312"/>
            <a:ext cx="3306031" cy="1702838"/>
          </a:xfrm>
          <a:custGeom>
            <a:avLst/>
            <a:gdLst>
              <a:gd name="connsiteX0" fmla="*/ 0 w 3306031"/>
              <a:gd name="connsiteY0" fmla="*/ 0 h 1702838"/>
              <a:gd name="connsiteX1" fmla="*/ 3306031 w 3306031"/>
              <a:gd name="connsiteY1" fmla="*/ 0 h 1702838"/>
              <a:gd name="connsiteX2" fmla="*/ 3306031 w 3306031"/>
              <a:gd name="connsiteY2" fmla="*/ 1702838 h 1702838"/>
              <a:gd name="connsiteX3" fmla="*/ 0 w 3306031"/>
              <a:gd name="connsiteY3" fmla="*/ 1702838 h 1702838"/>
              <a:gd name="connsiteX4" fmla="*/ 0 w 3306031"/>
              <a:gd name="connsiteY4" fmla="*/ 0 h 1702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6031" h="1702838">
                <a:moveTo>
                  <a:pt x="0" y="0"/>
                </a:moveTo>
                <a:lnTo>
                  <a:pt x="3306031" y="0"/>
                </a:lnTo>
                <a:lnTo>
                  <a:pt x="3306031" y="1702838"/>
                </a:lnTo>
                <a:lnTo>
                  <a:pt x="0" y="17028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de-DE" sz="3600" dirty="0"/>
              <a:t>p</a:t>
            </a:r>
            <a:r>
              <a:rPr lang="de-DE" sz="3600" kern="1200" dirty="0"/>
              <a:t>ersonal </a:t>
            </a:r>
            <a:r>
              <a:rPr lang="de-DE" sz="3600" kern="1200" dirty="0" err="1"/>
              <a:t>problems</a:t>
            </a:r>
            <a:endParaRPr lang="de-DE" sz="3600" kern="1200" dirty="0"/>
          </a:p>
        </p:txBody>
      </p:sp>
      <p:sp>
        <p:nvSpPr>
          <p:cNvPr id="9" name="Gebogener Pfeil 8"/>
          <p:cNvSpPr/>
          <p:nvPr/>
        </p:nvSpPr>
        <p:spPr>
          <a:xfrm>
            <a:off x="2031348" y="1414934"/>
            <a:ext cx="4926739" cy="4926739"/>
          </a:xfrm>
          <a:prstGeom prst="circularArrow">
            <a:avLst>
              <a:gd name="adj1" fmla="val 9490"/>
              <a:gd name="adj2" fmla="val 685591"/>
              <a:gd name="adj3" fmla="val 8566940"/>
              <a:gd name="adj4" fmla="val 1547468"/>
              <a:gd name="adj5" fmla="val 11071"/>
            </a:avLst>
          </a:prstGeom>
        </p:spPr>
        <p:style>
          <a:lnRef idx="3">
            <a:schemeClr val="accent5">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0" name="Freihandform 9"/>
          <p:cNvSpPr/>
          <p:nvPr/>
        </p:nvSpPr>
        <p:spPr>
          <a:xfrm>
            <a:off x="1025013" y="3094312"/>
            <a:ext cx="3054425" cy="1702838"/>
          </a:xfrm>
          <a:custGeom>
            <a:avLst/>
            <a:gdLst>
              <a:gd name="connsiteX0" fmla="*/ 0 w 3054425"/>
              <a:gd name="connsiteY0" fmla="*/ 0 h 1702838"/>
              <a:gd name="connsiteX1" fmla="*/ 3054425 w 3054425"/>
              <a:gd name="connsiteY1" fmla="*/ 0 h 1702838"/>
              <a:gd name="connsiteX2" fmla="*/ 3054425 w 3054425"/>
              <a:gd name="connsiteY2" fmla="*/ 1702838 h 1702838"/>
              <a:gd name="connsiteX3" fmla="*/ 0 w 3054425"/>
              <a:gd name="connsiteY3" fmla="*/ 1702838 h 1702838"/>
              <a:gd name="connsiteX4" fmla="*/ 0 w 3054425"/>
              <a:gd name="connsiteY4" fmla="*/ 0 h 1702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4425" h="1702838">
                <a:moveTo>
                  <a:pt x="0" y="0"/>
                </a:moveTo>
                <a:lnTo>
                  <a:pt x="3054425" y="0"/>
                </a:lnTo>
                <a:lnTo>
                  <a:pt x="3054425" y="1702838"/>
                </a:lnTo>
                <a:lnTo>
                  <a:pt x="0" y="17028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de-DE" sz="3600" dirty="0" err="1"/>
              <a:t>s</a:t>
            </a:r>
            <a:r>
              <a:rPr lang="de-DE" sz="3600" kern="1200" dirty="0" err="1"/>
              <a:t>tudy-related</a:t>
            </a:r>
            <a:r>
              <a:rPr lang="de-DE" sz="3600" kern="1200" dirty="0"/>
              <a:t> </a:t>
            </a:r>
            <a:r>
              <a:rPr lang="de-DE" sz="3600" kern="1200" dirty="0" err="1"/>
              <a:t>problems</a:t>
            </a:r>
            <a:endParaRPr lang="de-DE" sz="3600" kern="1200" dirty="0"/>
          </a:p>
        </p:txBody>
      </p:sp>
      <p:sp>
        <p:nvSpPr>
          <p:cNvPr id="11" name="Gebogener Pfeil 10"/>
          <p:cNvSpPr/>
          <p:nvPr/>
        </p:nvSpPr>
        <p:spPr>
          <a:xfrm>
            <a:off x="2045728" y="1482362"/>
            <a:ext cx="4926739" cy="4926739"/>
          </a:xfrm>
          <a:prstGeom prst="circularArrow">
            <a:avLst>
              <a:gd name="adj1" fmla="val 9490"/>
              <a:gd name="adj2" fmla="val 685591"/>
              <a:gd name="adj3" fmla="val 19366940"/>
              <a:gd name="adj4" fmla="val 12347468"/>
              <a:gd name="adj5" fmla="val 11071"/>
            </a:avLst>
          </a:prstGeom>
        </p:spPr>
        <p:style>
          <a:lnRef idx="3">
            <a:schemeClr val="accent5">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pic>
        <p:nvPicPr>
          <p:cNvPr id="7" name="Picture 2" descr="\\unihh-srv-01.fhhnet.stadt.hamburg.de\user$\WallbuFr\Desktop\Unbenannt.png">
            <a:hlinkClick r:id="" action="ppaction://noaction"/>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87615" y="7463624"/>
            <a:ext cx="715692" cy="1753041"/>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
          <p:cNvSpPr txBox="1">
            <a:spLocks/>
          </p:cNvSpPr>
          <p:nvPr/>
        </p:nvSpPr>
        <p:spPr>
          <a:xfrm>
            <a:off x="2339752" y="274638"/>
            <a:ext cx="6624736" cy="1143000"/>
          </a:xfrm>
          <a:prstGeom prst="rect">
            <a:avLst/>
          </a:prstGeom>
        </p:spPr>
        <p:txBody>
          <a:bodyPr/>
          <a:lstStyle>
            <a:lvl1pPr algn="ctr" defTabSz="457200" rtl="0" eaLnBrk="1" latinLnBrk="0" hangingPunct="1">
              <a:spcBef>
                <a:spcPct val="0"/>
              </a:spcBef>
              <a:buNone/>
              <a:defRPr sz="4400" b="0" i="0" kern="1200">
                <a:solidFill>
                  <a:schemeClr val="tx1"/>
                </a:solidFill>
                <a:latin typeface="TheSans UHH Bold Caps"/>
                <a:ea typeface="+mj-ea"/>
                <a:cs typeface="TheSans UHH Bold Caps"/>
              </a:defRPr>
            </a:lvl1pPr>
          </a:lstStyle>
          <a:p>
            <a:pPr algn="r"/>
            <a:r>
              <a:rPr lang="de-DE" sz="3600" dirty="0"/>
              <a:t>Psychological </a:t>
            </a:r>
            <a:r>
              <a:rPr lang="de-DE" sz="3600" dirty="0" err="1"/>
              <a:t>counselling</a:t>
            </a:r>
            <a:r>
              <a:rPr lang="de-DE" sz="3600" dirty="0"/>
              <a:t>: </a:t>
            </a:r>
          </a:p>
          <a:p>
            <a:pPr algn="r"/>
            <a:r>
              <a:rPr lang="de-DE" sz="3600" dirty="0" err="1"/>
              <a:t>Issues</a:t>
            </a:r>
            <a:r>
              <a:rPr lang="de-DE" sz="3600" dirty="0"/>
              <a:t> </a:t>
            </a:r>
            <a:r>
              <a:rPr lang="de-DE" sz="3600" dirty="0" err="1"/>
              <a:t>brought</a:t>
            </a:r>
            <a:r>
              <a:rPr lang="de-DE" sz="3600" dirty="0"/>
              <a:t> </a:t>
            </a:r>
            <a:r>
              <a:rPr lang="de-DE" sz="3600" dirty="0" err="1"/>
              <a:t>up</a:t>
            </a:r>
            <a:r>
              <a:rPr lang="de-DE" sz="3600" dirty="0"/>
              <a:t> </a:t>
            </a:r>
            <a:r>
              <a:rPr lang="de-DE" sz="3600" dirty="0" err="1"/>
              <a:t>by</a:t>
            </a:r>
            <a:r>
              <a:rPr lang="de-DE" sz="3600" dirty="0"/>
              <a:t> </a:t>
            </a:r>
            <a:r>
              <a:rPr lang="de-DE" sz="3600" dirty="0" err="1"/>
              <a:t>students</a:t>
            </a:r>
            <a:endParaRPr lang="de-DE" sz="3600" dirty="0"/>
          </a:p>
        </p:txBody>
      </p:sp>
      <p:pic>
        <p:nvPicPr>
          <p:cNvPr id="1026" name="Picture 2" descr="https://start-psychotherapie.de/wp-content/uploads/2018/11/Krise01-300x3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856" y="2708920"/>
            <a:ext cx="2437724" cy="243772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7064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979712" y="1610867"/>
            <a:ext cx="3826768" cy="1184995"/>
          </a:xfrm>
        </p:spPr>
        <p:txBody>
          <a:bodyPr>
            <a:normAutofit fontScale="85000" lnSpcReduction="10000"/>
          </a:bodyPr>
          <a:lstStyle/>
          <a:p>
            <a:pPr marL="0" indent="0">
              <a:buNone/>
            </a:pPr>
            <a:r>
              <a:rPr lang="de-DE" dirty="0"/>
              <a:t>„I do not </a:t>
            </a:r>
            <a:r>
              <a:rPr lang="de-DE" dirty="0" err="1"/>
              <a:t>make</a:t>
            </a:r>
            <a:r>
              <a:rPr lang="de-DE" dirty="0"/>
              <a:t> </a:t>
            </a:r>
            <a:r>
              <a:rPr lang="de-DE" dirty="0" err="1"/>
              <a:t>progress</a:t>
            </a:r>
            <a:r>
              <a:rPr lang="de-DE" dirty="0"/>
              <a:t>, </a:t>
            </a:r>
            <a:r>
              <a:rPr lang="de-DE" dirty="0" err="1"/>
              <a:t>always</a:t>
            </a:r>
            <a:r>
              <a:rPr lang="de-DE" dirty="0"/>
              <a:t> </a:t>
            </a:r>
            <a:r>
              <a:rPr lang="de-DE" dirty="0" err="1"/>
              <a:t>delay</a:t>
            </a:r>
            <a:r>
              <a:rPr lang="de-DE" dirty="0"/>
              <a:t> </a:t>
            </a:r>
            <a:r>
              <a:rPr lang="de-DE" dirty="0" err="1"/>
              <a:t>tasks</a:t>
            </a:r>
            <a:r>
              <a:rPr lang="de-DE" dirty="0"/>
              <a:t>“</a:t>
            </a:r>
          </a:p>
          <a:p>
            <a:pPr marL="0" indent="0">
              <a:buNone/>
            </a:pPr>
            <a:endParaRPr lang="de-DE" dirty="0"/>
          </a:p>
        </p:txBody>
      </p:sp>
      <p:sp>
        <p:nvSpPr>
          <p:cNvPr id="4" name="Inhaltsplatzhalter 2"/>
          <p:cNvSpPr txBox="1">
            <a:spLocks/>
          </p:cNvSpPr>
          <p:nvPr/>
        </p:nvSpPr>
        <p:spPr>
          <a:xfrm>
            <a:off x="5288252" y="2032801"/>
            <a:ext cx="3826768" cy="11849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de-DE" sz="2400" dirty="0"/>
              <a:t>„I am </a:t>
            </a:r>
            <a:r>
              <a:rPr lang="de-DE" sz="2400" dirty="0" err="1"/>
              <a:t>always</a:t>
            </a:r>
            <a:r>
              <a:rPr lang="de-DE" sz="2400" dirty="0"/>
              <a:t> </a:t>
            </a:r>
            <a:r>
              <a:rPr lang="de-DE" sz="2400" dirty="0" err="1"/>
              <a:t>tired</a:t>
            </a:r>
            <a:r>
              <a:rPr lang="de-DE" sz="2400" dirty="0"/>
              <a:t>, </a:t>
            </a:r>
            <a:r>
              <a:rPr lang="de-DE" sz="2400" dirty="0" err="1"/>
              <a:t>and</a:t>
            </a:r>
            <a:r>
              <a:rPr lang="de-DE" sz="2400" dirty="0"/>
              <a:t> </a:t>
            </a:r>
            <a:r>
              <a:rPr lang="de-DE" sz="2400" dirty="0" err="1"/>
              <a:t>hardly</a:t>
            </a:r>
            <a:r>
              <a:rPr lang="de-DE" sz="2400" dirty="0"/>
              <a:t> </a:t>
            </a:r>
            <a:r>
              <a:rPr lang="de-DE" sz="2400" dirty="0" err="1"/>
              <a:t>ever</a:t>
            </a:r>
            <a:r>
              <a:rPr lang="de-DE" sz="2400" dirty="0"/>
              <a:t> relax.“</a:t>
            </a:r>
          </a:p>
        </p:txBody>
      </p:sp>
      <p:sp>
        <p:nvSpPr>
          <p:cNvPr id="5" name="Inhaltsplatzhalter 2"/>
          <p:cNvSpPr txBox="1">
            <a:spLocks/>
          </p:cNvSpPr>
          <p:nvPr/>
        </p:nvSpPr>
        <p:spPr>
          <a:xfrm>
            <a:off x="555294" y="3953664"/>
            <a:ext cx="3826768" cy="1184995"/>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de-DE" dirty="0"/>
              <a:t>„I am </a:t>
            </a:r>
            <a:r>
              <a:rPr lang="de-DE" dirty="0" err="1"/>
              <a:t>very</a:t>
            </a:r>
            <a:r>
              <a:rPr lang="de-DE" dirty="0"/>
              <a:t> </a:t>
            </a:r>
            <a:r>
              <a:rPr lang="de-DE" dirty="0" err="1"/>
              <a:t>anxious</a:t>
            </a:r>
            <a:r>
              <a:rPr lang="de-DE" dirty="0"/>
              <a:t> </a:t>
            </a:r>
            <a:r>
              <a:rPr lang="de-DE" dirty="0" err="1"/>
              <a:t>when</a:t>
            </a:r>
            <a:r>
              <a:rPr lang="de-DE" dirty="0"/>
              <a:t> </a:t>
            </a:r>
            <a:r>
              <a:rPr lang="de-DE" dirty="0" err="1"/>
              <a:t>it</a:t>
            </a:r>
            <a:r>
              <a:rPr lang="de-DE" dirty="0"/>
              <a:t> </a:t>
            </a:r>
            <a:r>
              <a:rPr lang="de-DE" dirty="0" err="1"/>
              <a:t>comes</a:t>
            </a:r>
            <a:r>
              <a:rPr lang="de-DE" dirty="0"/>
              <a:t> </a:t>
            </a:r>
            <a:r>
              <a:rPr lang="de-DE" dirty="0" err="1"/>
              <a:t>to</a:t>
            </a:r>
            <a:r>
              <a:rPr lang="de-DE" dirty="0"/>
              <a:t> </a:t>
            </a:r>
            <a:r>
              <a:rPr lang="de-DE" dirty="0" err="1"/>
              <a:t>exams</a:t>
            </a:r>
            <a:r>
              <a:rPr lang="de-DE" dirty="0"/>
              <a:t>, </a:t>
            </a:r>
            <a:r>
              <a:rPr lang="de-DE" dirty="0" err="1"/>
              <a:t>although</a:t>
            </a:r>
            <a:r>
              <a:rPr lang="de-DE" dirty="0"/>
              <a:t> I </a:t>
            </a:r>
            <a:r>
              <a:rPr lang="de-DE" dirty="0" err="1"/>
              <a:t>have</a:t>
            </a:r>
            <a:r>
              <a:rPr lang="de-DE" dirty="0"/>
              <a:t> </a:t>
            </a:r>
            <a:r>
              <a:rPr lang="de-DE" dirty="0" err="1"/>
              <a:t>prepared</a:t>
            </a:r>
            <a:r>
              <a:rPr lang="de-DE" dirty="0"/>
              <a:t> </a:t>
            </a:r>
            <a:r>
              <a:rPr lang="de-DE" dirty="0" err="1"/>
              <a:t>myself</a:t>
            </a:r>
            <a:r>
              <a:rPr lang="de-DE" dirty="0"/>
              <a:t>. </a:t>
            </a:r>
            <a:r>
              <a:rPr lang="de-DE" dirty="0" err="1"/>
              <a:t>Sometimes</a:t>
            </a:r>
            <a:r>
              <a:rPr lang="de-DE" dirty="0"/>
              <a:t> I </a:t>
            </a:r>
            <a:r>
              <a:rPr lang="de-DE" dirty="0" err="1"/>
              <a:t>even</a:t>
            </a:r>
            <a:r>
              <a:rPr lang="de-DE" dirty="0"/>
              <a:t> blank </a:t>
            </a:r>
            <a:r>
              <a:rPr lang="de-DE" dirty="0" err="1"/>
              <a:t>completely</a:t>
            </a:r>
            <a:r>
              <a:rPr lang="de-DE" dirty="0"/>
              <a:t>.“</a:t>
            </a:r>
          </a:p>
        </p:txBody>
      </p:sp>
      <p:sp>
        <p:nvSpPr>
          <p:cNvPr id="6" name="Inhaltsplatzhalter 2"/>
          <p:cNvSpPr txBox="1">
            <a:spLocks/>
          </p:cNvSpPr>
          <p:nvPr/>
        </p:nvSpPr>
        <p:spPr>
          <a:xfrm>
            <a:off x="4786249" y="2948136"/>
            <a:ext cx="3826768" cy="592497"/>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dirty="0"/>
              <a:t>„I am not </a:t>
            </a:r>
            <a:r>
              <a:rPr lang="de-DE" dirty="0" err="1"/>
              <a:t>sure</a:t>
            </a:r>
            <a:r>
              <a:rPr lang="de-DE" dirty="0"/>
              <a:t> </a:t>
            </a:r>
            <a:r>
              <a:rPr lang="de-DE" dirty="0" err="1"/>
              <a:t>if</a:t>
            </a:r>
            <a:r>
              <a:rPr lang="de-DE" dirty="0"/>
              <a:t> I am in </a:t>
            </a:r>
            <a:r>
              <a:rPr lang="de-DE" dirty="0" err="1"/>
              <a:t>the</a:t>
            </a:r>
            <a:r>
              <a:rPr lang="de-DE" dirty="0"/>
              <a:t> </a:t>
            </a:r>
            <a:r>
              <a:rPr lang="de-DE" dirty="0" err="1"/>
              <a:t>right</a:t>
            </a:r>
            <a:r>
              <a:rPr lang="de-DE" dirty="0"/>
              <a:t> </a:t>
            </a:r>
            <a:r>
              <a:rPr lang="de-DE" dirty="0" err="1"/>
              <a:t>place</a:t>
            </a:r>
            <a:r>
              <a:rPr lang="de-DE" dirty="0"/>
              <a:t> </a:t>
            </a:r>
            <a:r>
              <a:rPr lang="de-DE" dirty="0" err="1"/>
              <a:t>here</a:t>
            </a:r>
            <a:r>
              <a:rPr lang="de-DE" dirty="0"/>
              <a:t>“</a:t>
            </a:r>
          </a:p>
        </p:txBody>
      </p:sp>
      <p:sp>
        <p:nvSpPr>
          <p:cNvPr id="7" name="Inhaltsplatzhalter 2"/>
          <p:cNvSpPr txBox="1">
            <a:spLocks/>
          </p:cNvSpPr>
          <p:nvPr/>
        </p:nvSpPr>
        <p:spPr>
          <a:xfrm>
            <a:off x="5873716" y="4779898"/>
            <a:ext cx="2739301" cy="1184995"/>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de-DE" dirty="0"/>
              <a:t>„I am </a:t>
            </a:r>
            <a:r>
              <a:rPr lang="de-DE" dirty="0" err="1"/>
              <a:t>facing</a:t>
            </a:r>
            <a:r>
              <a:rPr lang="de-DE" dirty="0"/>
              <a:t> </a:t>
            </a:r>
            <a:r>
              <a:rPr lang="de-DE" dirty="0" err="1"/>
              <a:t>problems</a:t>
            </a:r>
            <a:r>
              <a:rPr lang="de-DE" dirty="0"/>
              <a:t> </a:t>
            </a:r>
            <a:r>
              <a:rPr lang="de-DE" dirty="0" err="1"/>
              <a:t>with</a:t>
            </a:r>
            <a:r>
              <a:rPr lang="de-DE" dirty="0"/>
              <a:t> </a:t>
            </a:r>
            <a:r>
              <a:rPr lang="de-DE" dirty="0" err="1"/>
              <a:t>my</a:t>
            </a:r>
            <a:r>
              <a:rPr lang="de-DE" dirty="0"/>
              <a:t> </a:t>
            </a:r>
            <a:r>
              <a:rPr lang="de-DE" dirty="0" err="1"/>
              <a:t>family</a:t>
            </a:r>
            <a:r>
              <a:rPr lang="de-DE" dirty="0"/>
              <a:t> </a:t>
            </a:r>
            <a:r>
              <a:rPr lang="de-DE" dirty="0" err="1"/>
              <a:t>or</a:t>
            </a:r>
            <a:r>
              <a:rPr lang="de-DE" dirty="0"/>
              <a:t> </a:t>
            </a:r>
            <a:r>
              <a:rPr lang="de-DE" dirty="0" err="1"/>
              <a:t>partner</a:t>
            </a:r>
            <a:r>
              <a:rPr lang="de-DE" dirty="0"/>
              <a:t> </a:t>
            </a:r>
            <a:r>
              <a:rPr lang="de-DE" dirty="0" err="1"/>
              <a:t>that</a:t>
            </a:r>
            <a:r>
              <a:rPr lang="de-DE" dirty="0"/>
              <a:t> I </a:t>
            </a:r>
            <a:r>
              <a:rPr lang="de-DE" dirty="0" err="1"/>
              <a:t>cannot</a:t>
            </a:r>
            <a:r>
              <a:rPr lang="de-DE" dirty="0"/>
              <a:t> </a:t>
            </a:r>
            <a:r>
              <a:rPr lang="de-DE" dirty="0" err="1"/>
              <a:t>solve</a:t>
            </a:r>
            <a:r>
              <a:rPr lang="de-DE" dirty="0"/>
              <a:t> on </a:t>
            </a:r>
            <a:r>
              <a:rPr lang="de-DE" dirty="0" err="1"/>
              <a:t>my</a:t>
            </a:r>
            <a:r>
              <a:rPr lang="de-DE" dirty="0"/>
              <a:t> own.“</a:t>
            </a:r>
          </a:p>
        </p:txBody>
      </p:sp>
      <p:sp>
        <p:nvSpPr>
          <p:cNvPr id="8" name="Inhaltsplatzhalter 2"/>
          <p:cNvSpPr txBox="1">
            <a:spLocks/>
          </p:cNvSpPr>
          <p:nvPr/>
        </p:nvSpPr>
        <p:spPr>
          <a:xfrm>
            <a:off x="710352" y="2659613"/>
            <a:ext cx="3826768" cy="1184995"/>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de-DE" dirty="0"/>
              <a:t>„I </a:t>
            </a:r>
            <a:r>
              <a:rPr lang="de-DE" dirty="0" err="1"/>
              <a:t>feel</a:t>
            </a:r>
            <a:r>
              <a:rPr lang="de-DE" dirty="0"/>
              <a:t> </a:t>
            </a:r>
            <a:r>
              <a:rPr lang="de-DE" dirty="0" err="1"/>
              <a:t>sad</a:t>
            </a:r>
            <a:r>
              <a:rPr lang="de-DE" dirty="0"/>
              <a:t> all </a:t>
            </a:r>
            <a:r>
              <a:rPr lang="de-DE" dirty="0" err="1"/>
              <a:t>the</a:t>
            </a:r>
            <a:r>
              <a:rPr lang="de-DE" dirty="0"/>
              <a:t> time </a:t>
            </a:r>
            <a:r>
              <a:rPr lang="de-DE" dirty="0" err="1"/>
              <a:t>and</a:t>
            </a:r>
            <a:r>
              <a:rPr lang="de-DE" dirty="0"/>
              <a:t> </a:t>
            </a:r>
            <a:r>
              <a:rPr lang="de-DE" dirty="0" err="1"/>
              <a:t>have</a:t>
            </a:r>
            <a:r>
              <a:rPr lang="de-DE" dirty="0"/>
              <a:t> lost </a:t>
            </a:r>
            <a:r>
              <a:rPr lang="de-DE" dirty="0" err="1"/>
              <a:t>interest</a:t>
            </a:r>
            <a:r>
              <a:rPr lang="de-DE" dirty="0"/>
              <a:t> in </a:t>
            </a:r>
            <a:r>
              <a:rPr lang="de-DE" dirty="0" err="1"/>
              <a:t>activities</a:t>
            </a:r>
            <a:r>
              <a:rPr lang="de-DE" dirty="0"/>
              <a:t> </a:t>
            </a:r>
            <a:r>
              <a:rPr lang="de-DE" dirty="0" err="1"/>
              <a:t>and</a:t>
            </a:r>
            <a:r>
              <a:rPr lang="de-DE" dirty="0"/>
              <a:t> </a:t>
            </a:r>
            <a:r>
              <a:rPr lang="de-DE" dirty="0" err="1"/>
              <a:t>friendships</a:t>
            </a:r>
            <a:r>
              <a:rPr lang="de-DE" dirty="0"/>
              <a:t>.“</a:t>
            </a:r>
          </a:p>
        </p:txBody>
      </p:sp>
      <p:sp>
        <p:nvSpPr>
          <p:cNvPr id="9" name="Inhaltsplatzhalter 2"/>
          <p:cNvSpPr txBox="1">
            <a:spLocks/>
          </p:cNvSpPr>
          <p:nvPr/>
        </p:nvSpPr>
        <p:spPr>
          <a:xfrm>
            <a:off x="4462115" y="3541600"/>
            <a:ext cx="3826768" cy="11849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de-DE" dirty="0"/>
              <a:t>„I </a:t>
            </a:r>
            <a:r>
              <a:rPr lang="de-DE" dirty="0" err="1"/>
              <a:t>might</a:t>
            </a:r>
            <a:r>
              <a:rPr lang="de-DE" dirty="0"/>
              <a:t> </a:t>
            </a:r>
            <a:r>
              <a:rPr lang="de-DE" dirty="0" err="1"/>
              <a:t>need</a:t>
            </a:r>
            <a:r>
              <a:rPr lang="de-DE" dirty="0"/>
              <a:t> </a:t>
            </a:r>
            <a:r>
              <a:rPr lang="de-DE" dirty="0" err="1"/>
              <a:t>therapy</a:t>
            </a:r>
            <a:r>
              <a:rPr lang="de-DE" dirty="0"/>
              <a:t>“</a:t>
            </a:r>
          </a:p>
        </p:txBody>
      </p:sp>
      <p:pic>
        <p:nvPicPr>
          <p:cNvPr id="2050" name="Picture 2" descr="https://start-psychotherapie.de/wp-content/uploads/2018/11/Krise01-300x3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1283" y="4779771"/>
            <a:ext cx="1463583" cy="1463583"/>
          </a:xfrm>
          <a:prstGeom prst="rect">
            <a:avLst/>
          </a:prstGeom>
          <a:noFill/>
          <a:extLst>
            <a:ext uri="{909E8E84-426E-40DD-AFC4-6F175D3DCCD1}">
              <a14:hiddenFill xmlns:a14="http://schemas.microsoft.com/office/drawing/2010/main">
                <a:solidFill>
                  <a:srgbClr val="FFFFFF"/>
                </a:solidFill>
              </a14:hiddenFill>
            </a:ext>
          </a:extLst>
        </p:spPr>
      </p:pic>
      <p:sp>
        <p:nvSpPr>
          <p:cNvPr id="11" name="Titel 1"/>
          <p:cNvSpPr txBox="1">
            <a:spLocks/>
          </p:cNvSpPr>
          <p:nvPr/>
        </p:nvSpPr>
        <p:spPr>
          <a:xfrm>
            <a:off x="2339752" y="274638"/>
            <a:ext cx="6624736" cy="1143000"/>
          </a:xfrm>
          <a:prstGeom prst="rect">
            <a:avLst/>
          </a:prstGeom>
        </p:spPr>
        <p:txBody>
          <a:bodyPr/>
          <a:lstStyle>
            <a:lvl1pPr algn="ctr" defTabSz="457200" rtl="0" eaLnBrk="1" latinLnBrk="0" hangingPunct="1">
              <a:spcBef>
                <a:spcPct val="0"/>
              </a:spcBef>
              <a:buNone/>
              <a:defRPr sz="4400" b="0" i="0" kern="1200">
                <a:solidFill>
                  <a:schemeClr val="tx1"/>
                </a:solidFill>
                <a:latin typeface="TheSans UHH Bold Caps"/>
                <a:ea typeface="+mj-ea"/>
                <a:cs typeface="TheSans UHH Bold Caps"/>
              </a:defRPr>
            </a:lvl1pPr>
          </a:lstStyle>
          <a:p>
            <a:pPr algn="r"/>
            <a:r>
              <a:rPr lang="de-DE" sz="3600" dirty="0"/>
              <a:t>Psychological </a:t>
            </a:r>
            <a:r>
              <a:rPr lang="de-DE" sz="3600" dirty="0" err="1"/>
              <a:t>counselling</a:t>
            </a:r>
            <a:r>
              <a:rPr lang="de-DE" sz="3600" dirty="0"/>
              <a:t>: </a:t>
            </a:r>
          </a:p>
          <a:p>
            <a:pPr algn="r"/>
            <a:r>
              <a:rPr lang="de-DE" sz="3600" dirty="0" err="1"/>
              <a:t>Issues</a:t>
            </a:r>
            <a:r>
              <a:rPr lang="de-DE" sz="3600" dirty="0"/>
              <a:t> </a:t>
            </a:r>
            <a:r>
              <a:rPr lang="de-DE" sz="3600" dirty="0" err="1"/>
              <a:t>brought</a:t>
            </a:r>
            <a:r>
              <a:rPr lang="de-DE" sz="3600" dirty="0"/>
              <a:t> </a:t>
            </a:r>
            <a:r>
              <a:rPr lang="de-DE" sz="3600" dirty="0" err="1"/>
              <a:t>up</a:t>
            </a:r>
            <a:r>
              <a:rPr lang="de-DE" sz="3600" dirty="0"/>
              <a:t> </a:t>
            </a:r>
            <a:r>
              <a:rPr lang="de-DE" sz="3600" dirty="0" err="1"/>
              <a:t>by</a:t>
            </a:r>
            <a:r>
              <a:rPr lang="de-DE" sz="3600" dirty="0"/>
              <a:t> </a:t>
            </a:r>
            <a:r>
              <a:rPr lang="de-DE" sz="3600" dirty="0" err="1"/>
              <a:t>students</a:t>
            </a:r>
            <a:endParaRPr lang="de-DE" sz="3600" dirty="0"/>
          </a:p>
        </p:txBody>
      </p:sp>
    </p:spTree>
    <p:extLst>
      <p:ext uri="{BB962C8B-B14F-4D97-AF65-F5344CB8AC3E}">
        <p14:creationId xmlns:p14="http://schemas.microsoft.com/office/powerpoint/2010/main" val="32900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3">
                                            <p:txEl>
                                              <p:pRg st="0" end="0"/>
                                            </p:txEl>
                                          </p:spTgt>
                                        </p:tgtEl>
                                      </p:cBhvr>
                                    </p:animEffect>
                                    <p:set>
                                      <p:cBhvr>
                                        <p:cTn id="39"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7"/>
                                        </p:tgtEl>
                                      </p:cBhvr>
                                    </p:animEffect>
                                    <p:set>
                                      <p:cBhvr>
                                        <p:cTn id="48" dur="1" fill="hold">
                                          <p:stCondLst>
                                            <p:cond delay="499"/>
                                          </p:stCondLst>
                                        </p:cTn>
                                        <p:tgtEl>
                                          <p:spTgt spid="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9"/>
                                        </p:tgtEl>
                                      </p:cBhvr>
                                    </p:animEffect>
                                    <p:set>
                                      <p:cBhvr>
                                        <p:cTn id="57" dur="1" fill="hold">
                                          <p:stCondLst>
                                            <p:cond delay="499"/>
                                          </p:stCondLst>
                                        </p:cTn>
                                        <p:tgtEl>
                                          <p:spTgt spid="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2" nodeType="clickEffect">
                                  <p:stCondLst>
                                    <p:cond delay="0"/>
                                  </p:stCondLst>
                                  <p:childTnLst>
                                    <p:animEffect transition="out" filter="fade">
                                      <p:cBhvr>
                                        <p:cTn id="65" dur="500"/>
                                        <p:tgtEl>
                                          <p:spTgt spid="8"/>
                                        </p:tgtEl>
                                      </p:cBhvr>
                                    </p:animEffect>
                                    <p:set>
                                      <p:cBhvr>
                                        <p:cTn id="66" dur="1" fill="hold">
                                          <p:stCondLst>
                                            <p:cond delay="499"/>
                                          </p:stCondLst>
                                        </p:cTn>
                                        <p:tgtEl>
                                          <p:spTgt spid="8"/>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2" nodeType="clickEffect">
                                  <p:stCondLst>
                                    <p:cond delay="0"/>
                                  </p:stCondLst>
                                  <p:childTnLst>
                                    <p:set>
                                      <p:cBhvr>
                                        <p:cTn id="70" dur="1" fill="hold">
                                          <p:stCondLst>
                                            <p:cond delay="0"/>
                                          </p:stCondLst>
                                        </p:cTn>
                                        <p:tgtEl>
                                          <p:spTgt spid="4"/>
                                        </p:tgtEl>
                                        <p:attrNameLst>
                                          <p:attrName>style.visibility</p:attrName>
                                        </p:attrNameLst>
                                      </p:cBhvr>
                                      <p:to>
                                        <p:strVal val="visible"/>
                                      </p:to>
                                    </p:set>
                                  </p:childTnLst>
                                </p:cTn>
                              </p:par>
                              <p:par>
                                <p:cTn id="71" presetID="1" presetClass="entr" presetSubtype="0" fill="hold" grpId="2" nodeType="withEffect">
                                  <p:stCondLst>
                                    <p:cond delay="0"/>
                                  </p:stCondLst>
                                  <p:childTnLst>
                                    <p:set>
                                      <p:cBhvr>
                                        <p:cTn id="72" dur="1" fill="hold">
                                          <p:stCondLst>
                                            <p:cond delay="0"/>
                                          </p:stCondLst>
                                        </p:cTn>
                                        <p:tgtEl>
                                          <p:spTgt spid="5"/>
                                        </p:tgtEl>
                                        <p:attrNameLst>
                                          <p:attrName>style.visibility</p:attrName>
                                        </p:attrNameLst>
                                      </p:cBhvr>
                                      <p:to>
                                        <p:strVal val="visible"/>
                                      </p:to>
                                    </p:set>
                                  </p:childTnLst>
                                </p:cTn>
                              </p:par>
                              <p:par>
                                <p:cTn id="73" presetID="1" presetClass="entr" presetSubtype="0" fill="hold" grpId="2" nodeType="withEffect">
                                  <p:stCondLst>
                                    <p:cond delay="0"/>
                                  </p:stCondLst>
                                  <p:childTnLst>
                                    <p:set>
                                      <p:cBhvr>
                                        <p:cTn id="74" dur="1" fill="hold">
                                          <p:stCondLst>
                                            <p:cond delay="0"/>
                                          </p:stCondLst>
                                        </p:cTn>
                                        <p:tgtEl>
                                          <p:spTgt spid="3">
                                            <p:txEl>
                                              <p:pRg st="0" end="0"/>
                                            </p:txEl>
                                          </p:spTgt>
                                        </p:tgtEl>
                                        <p:attrNameLst>
                                          <p:attrName>style.visibility</p:attrName>
                                        </p:attrNameLst>
                                      </p:cBhvr>
                                      <p:to>
                                        <p:strVal val="visible"/>
                                      </p:to>
                                    </p:set>
                                  </p:childTnLst>
                                </p:cTn>
                              </p:par>
                              <p:par>
                                <p:cTn id="75" presetID="1" presetClass="entr" presetSubtype="0" fill="hold" grpId="2" nodeType="withEffect">
                                  <p:stCondLst>
                                    <p:cond delay="0"/>
                                  </p:stCondLst>
                                  <p:childTnLst>
                                    <p:set>
                                      <p:cBhvr>
                                        <p:cTn id="76" dur="1" fill="hold">
                                          <p:stCondLst>
                                            <p:cond delay="0"/>
                                          </p:stCondLst>
                                        </p:cTn>
                                        <p:tgtEl>
                                          <p:spTgt spid="7"/>
                                        </p:tgtEl>
                                        <p:attrNameLst>
                                          <p:attrName>style.visibility</p:attrName>
                                        </p:attrNameLst>
                                      </p:cBhvr>
                                      <p:to>
                                        <p:strVal val="visible"/>
                                      </p:to>
                                    </p:set>
                                  </p:childTnLst>
                                </p:cTn>
                              </p:par>
                              <p:par>
                                <p:cTn id="77" presetID="1" presetClass="entr" presetSubtype="0" fill="hold" grpId="2" nodeType="withEffect">
                                  <p:stCondLst>
                                    <p:cond delay="0"/>
                                  </p:stCondLst>
                                  <p:childTnLst>
                                    <p:set>
                                      <p:cBhvr>
                                        <p:cTn id="78" dur="1" fill="hold">
                                          <p:stCondLst>
                                            <p:cond delay="0"/>
                                          </p:stCondLst>
                                        </p:cTn>
                                        <p:tgtEl>
                                          <p:spTgt spid="9"/>
                                        </p:tgtEl>
                                        <p:attrNameLst>
                                          <p:attrName>style.visibility</p:attrName>
                                        </p:attrNameLst>
                                      </p:cBhvr>
                                      <p:to>
                                        <p:strVal val="visible"/>
                                      </p:to>
                                    </p:set>
                                  </p:childTnLst>
                                </p:cTn>
                              </p:par>
                              <p:par>
                                <p:cTn id="79" presetID="1" presetClass="entr" presetSubtype="0" fill="hold" grpId="2" nodeType="withEffect">
                                  <p:stCondLst>
                                    <p:cond delay="0"/>
                                  </p:stCondLst>
                                  <p:childTnLst>
                                    <p:set>
                                      <p:cBhvr>
                                        <p:cTn id="80" dur="1" fill="hold">
                                          <p:stCondLst>
                                            <p:cond delay="0"/>
                                          </p:stCondLst>
                                        </p:cTn>
                                        <p:tgtEl>
                                          <p:spTgt spid="6"/>
                                        </p:tgtEl>
                                        <p:attrNameLst>
                                          <p:attrName>style.visibility</p:attrName>
                                        </p:attrNameLst>
                                      </p:cBhvr>
                                      <p:to>
                                        <p:strVal val="visible"/>
                                      </p:to>
                                    </p:set>
                                  </p:childTnLst>
                                </p:cTn>
                              </p:par>
                              <p:par>
                                <p:cTn id="81" presetID="1" presetClass="entr" presetSubtype="0" fill="hold" grpId="1" nodeType="withEffect">
                                  <p:stCondLst>
                                    <p:cond delay="0"/>
                                  </p:stCondLst>
                                  <p:childTnLst>
                                    <p:set>
                                      <p:cBhvr>
                                        <p:cTn id="8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3" grpId="2" build="p"/>
      <p:bldP spid="4" grpId="0"/>
      <p:bldP spid="4" grpId="1"/>
      <p:bldP spid="4" grpId="2"/>
      <p:bldP spid="5" grpId="0"/>
      <p:bldP spid="5" grpId="1"/>
      <p:bldP spid="5" grpId="2"/>
      <p:bldP spid="6" grpId="0"/>
      <p:bldP spid="6" grpId="1"/>
      <p:bldP spid="6" grpId="2"/>
      <p:bldP spid="7" grpId="0"/>
      <p:bldP spid="7" grpId="1"/>
      <p:bldP spid="7" grpId="2"/>
      <p:bldP spid="8" grpId="0"/>
      <p:bldP spid="8" grpId="1"/>
      <p:bldP spid="8" grpId="2"/>
      <p:bldP spid="9" grpId="0"/>
      <p:bldP spid="9" grpId="1"/>
      <p:bldP spid="9"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4A38E7-6CE2-4FFD-993A-B68A7755AB3D}"/>
              </a:ext>
            </a:extLst>
          </p:cNvPr>
          <p:cNvSpPr>
            <a:spLocks noGrp="1"/>
          </p:cNvSpPr>
          <p:nvPr>
            <p:ph type="title"/>
          </p:nvPr>
        </p:nvSpPr>
        <p:spPr/>
        <p:txBody>
          <a:bodyPr/>
          <a:lstStyle/>
          <a:p>
            <a:pPr algn="r"/>
            <a:r>
              <a:rPr lang="de-DE" dirty="0" err="1"/>
              <a:t>Our</a:t>
            </a:r>
            <a:r>
              <a:rPr lang="de-DE" dirty="0"/>
              <a:t> </a:t>
            </a:r>
            <a:r>
              <a:rPr lang="de-DE" dirty="0" err="1"/>
              <a:t>offers</a:t>
            </a:r>
            <a:endParaRPr lang="de-DE" dirty="0"/>
          </a:p>
        </p:txBody>
      </p:sp>
      <p:sp>
        <p:nvSpPr>
          <p:cNvPr id="4" name="Datumsplatzhalter 3">
            <a:extLst>
              <a:ext uri="{FF2B5EF4-FFF2-40B4-BE49-F238E27FC236}">
                <a16:creationId xmlns:a16="http://schemas.microsoft.com/office/drawing/2014/main" id="{45195E70-B7E5-4816-A437-C5203B041D27}"/>
              </a:ext>
            </a:extLst>
          </p:cNvPr>
          <p:cNvSpPr>
            <a:spLocks noGrp="1"/>
          </p:cNvSpPr>
          <p:nvPr>
            <p:ph type="dt" sz="half" idx="10"/>
          </p:nvPr>
        </p:nvSpPr>
        <p:spPr/>
        <p:txBody>
          <a:bodyPr/>
          <a:lstStyle/>
          <a:p>
            <a:fld id="{E20B0773-0F46-4466-A1FC-64F36EA0B9BB}" type="datetime1">
              <a:rPr lang="de-DE" smtClean="0"/>
              <a:t>10.10.2022</a:t>
            </a:fld>
            <a:endParaRPr lang="de-DE"/>
          </a:p>
        </p:txBody>
      </p:sp>
      <p:sp>
        <p:nvSpPr>
          <p:cNvPr id="5" name="Fußzeilenplatzhalter 4">
            <a:extLst>
              <a:ext uri="{FF2B5EF4-FFF2-40B4-BE49-F238E27FC236}">
                <a16:creationId xmlns:a16="http://schemas.microsoft.com/office/drawing/2014/main" id="{6504C9C6-9CA0-4AD3-A084-D491FA997738}"/>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C27BC131-A803-4A17-8DFA-B74A0FC2D7F8}"/>
              </a:ext>
            </a:extLst>
          </p:cNvPr>
          <p:cNvSpPr>
            <a:spLocks noGrp="1"/>
          </p:cNvSpPr>
          <p:nvPr>
            <p:ph type="sldNum" sz="quarter" idx="12"/>
          </p:nvPr>
        </p:nvSpPr>
        <p:spPr/>
        <p:txBody>
          <a:bodyPr/>
          <a:lstStyle/>
          <a:p>
            <a:fld id="{93CDC840-B5BE-4609-8ACB-953491D68C55}" type="slidenum">
              <a:rPr lang="de-DE" smtClean="0"/>
              <a:t>6</a:t>
            </a:fld>
            <a:endParaRPr lang="de-DE"/>
          </a:p>
        </p:txBody>
      </p:sp>
      <mc:AlternateContent xmlns:mc="http://schemas.openxmlformats.org/markup-compatibility/2006">
        <mc:Choice xmlns:psuz="http://schemas.microsoft.com/office/powerpoint/2016/summaryzoom" Requires="psuz">
          <p:graphicFrame>
            <p:nvGraphicFramePr>
              <p:cNvPr id="8" name="Zusammenfassungszoom 7">
                <a:extLst>
                  <a:ext uri="{FF2B5EF4-FFF2-40B4-BE49-F238E27FC236}">
                    <a16:creationId xmlns:a16="http://schemas.microsoft.com/office/drawing/2014/main" id="{FA67DBDE-C1D2-4D2A-91DD-E0E9A92588A1}"/>
                  </a:ext>
                </a:extLst>
              </p:cNvPr>
              <p:cNvGraphicFramePr>
                <a:graphicFrameLocks noChangeAspect="1"/>
              </p:cNvGraphicFramePr>
              <p:nvPr>
                <p:extLst>
                  <p:ext uri="{D42A27DB-BD31-4B8C-83A1-F6EECF244321}">
                    <p14:modId xmlns:p14="http://schemas.microsoft.com/office/powerpoint/2010/main" val="4056054459"/>
                  </p:ext>
                </p:extLst>
              </p:nvPr>
            </p:nvGraphicFramePr>
            <p:xfrm>
              <a:off x="457200" y="1600200"/>
              <a:ext cx="8229600" cy="4525963"/>
            </p:xfrm>
            <a:graphic>
              <a:graphicData uri="http://schemas.microsoft.com/office/powerpoint/2016/summaryzoom">
                <psuz:summaryZm>
                  <psuz:summaryZmObj sectionId="{DECD9D58-B61A-4CF4-A096-FAF22B422DA9}">
                    <psuz:zmPr id="{648EA7CF-43BA-4F64-A8B4-4B1486FA108C}" transitionDur="1000">
                      <p166:blipFill xmlns:p166="http://schemas.microsoft.com/office/powerpoint/2016/6/main">
                        <a:blip r:embed="rId3"/>
                        <a:stretch>
                          <a:fillRect/>
                        </a:stretch>
                      </p166:blipFill>
                      <p166:spPr xmlns:p166="http://schemas.microsoft.com/office/powerpoint/2016/6/main">
                        <a:xfrm>
                          <a:off x="288036" y="349600"/>
                          <a:ext cx="2468880" cy="1851660"/>
                        </a:xfrm>
                        <a:prstGeom prst="rect">
                          <a:avLst/>
                        </a:prstGeom>
                        <a:ln w="3175">
                          <a:solidFill>
                            <a:prstClr val="ltGray"/>
                          </a:solidFill>
                        </a:ln>
                      </p166:spPr>
                    </psuz:zmPr>
                  </psuz:summaryZmObj>
                  <psuz:summaryZmObj sectionId="{FB8DFC8A-1347-46F3-A043-A44B3781040C}">
                    <psuz:zmPr id="{757DA64B-19E5-41CD-A6E4-3728F1256B22}" transitionDur="1000">
                      <p166:blipFill xmlns:p166="http://schemas.microsoft.com/office/powerpoint/2016/6/main">
                        <a:blip r:embed="rId4"/>
                        <a:stretch>
                          <a:fillRect/>
                        </a:stretch>
                      </p166:blipFill>
                      <p166:spPr xmlns:p166="http://schemas.microsoft.com/office/powerpoint/2016/6/main">
                        <a:xfrm>
                          <a:off x="2880360" y="349600"/>
                          <a:ext cx="2468880" cy="1851660"/>
                        </a:xfrm>
                        <a:prstGeom prst="rect">
                          <a:avLst/>
                        </a:prstGeom>
                        <a:ln w="3175">
                          <a:solidFill>
                            <a:prstClr val="ltGray"/>
                          </a:solidFill>
                        </a:ln>
                      </p166:spPr>
                    </psuz:zmPr>
                  </psuz:summaryZmObj>
                  <psuz:summaryZmObj sectionId="{9E62CFFB-30B1-4C0F-B9E4-6964E64D3B0B}">
                    <psuz:zmPr id="{D0024617-7E9D-4ACF-99A4-A6B7FE11D779}" transitionDur="1000">
                      <p166:blipFill xmlns:p166="http://schemas.microsoft.com/office/powerpoint/2016/6/main">
                        <a:blip r:embed="rId5"/>
                        <a:stretch>
                          <a:fillRect/>
                        </a:stretch>
                      </p166:blipFill>
                      <p166:spPr xmlns:p166="http://schemas.microsoft.com/office/powerpoint/2016/6/main">
                        <a:xfrm>
                          <a:off x="5472684" y="349600"/>
                          <a:ext cx="2468880" cy="1851660"/>
                        </a:xfrm>
                        <a:prstGeom prst="rect">
                          <a:avLst/>
                        </a:prstGeom>
                        <a:ln w="3175">
                          <a:solidFill>
                            <a:prstClr val="ltGray"/>
                          </a:solidFill>
                        </a:ln>
                      </p166:spPr>
                    </psuz:zmPr>
                  </psuz:summaryZmObj>
                  <psuz:summaryZmObj sectionId="{DB55256D-5FB2-4F65-9BF0-F7BC6393CEF1}">
                    <psuz:zmPr id="{C4ED1660-D2A8-46B5-B2FE-E5019160A893}" transitionDur="1000">
                      <p166:blipFill xmlns:p166="http://schemas.microsoft.com/office/powerpoint/2016/6/main">
                        <a:blip r:embed="rId6"/>
                        <a:stretch>
                          <a:fillRect/>
                        </a:stretch>
                      </p166:blipFill>
                      <p166:spPr xmlns:p166="http://schemas.microsoft.com/office/powerpoint/2016/6/main">
                        <a:xfrm>
                          <a:off x="288036" y="2324704"/>
                          <a:ext cx="2468880" cy="1851660"/>
                        </a:xfrm>
                        <a:prstGeom prst="rect">
                          <a:avLst/>
                        </a:prstGeom>
                        <a:ln w="3175">
                          <a:solidFill>
                            <a:prstClr val="ltGray"/>
                          </a:solidFill>
                        </a:ln>
                      </p166:spPr>
                    </psuz:zmPr>
                  </psuz:summaryZmObj>
                  <psuz:summaryZmObj sectionId="{4A60D2EC-3B23-4F70-ABDD-FC6E88E90A03}">
                    <psuz:zmPr id="{002561FB-4598-426C-9D99-750C0DBEBF07}" transitionDur="1000">
                      <p166:blipFill xmlns:p166="http://schemas.microsoft.com/office/powerpoint/2016/6/main">
                        <a:blip r:embed="rId7"/>
                        <a:stretch>
                          <a:fillRect/>
                        </a:stretch>
                      </p166:blipFill>
                      <p166:spPr xmlns:p166="http://schemas.microsoft.com/office/powerpoint/2016/6/main">
                        <a:xfrm>
                          <a:off x="2880360" y="2324704"/>
                          <a:ext cx="2468880" cy="1851660"/>
                        </a:xfrm>
                        <a:prstGeom prst="rect">
                          <a:avLst/>
                        </a:prstGeom>
                        <a:ln w="3175">
                          <a:solidFill>
                            <a:prstClr val="ltGray"/>
                          </a:solidFill>
                        </a:ln>
                      </p166:spPr>
                    </psuz:zmPr>
                  </psuz:summaryZmObj>
                  <psuz:gridLayout/>
                </psuz:summaryZm>
              </a:graphicData>
            </a:graphic>
          </p:graphicFrame>
        </mc:Choice>
        <mc:Fallback>
          <p:grpSp>
            <p:nvGrpSpPr>
              <p:cNvPr id="8" name="Zusammenfassungszoom 7">
                <a:extLst>
                  <a:ext uri="{FF2B5EF4-FFF2-40B4-BE49-F238E27FC236}">
                    <a16:creationId xmlns:a16="http://schemas.microsoft.com/office/drawing/2014/main" id="{FA67DBDE-C1D2-4D2A-91DD-E0E9A92588A1}"/>
                  </a:ext>
                </a:extLst>
              </p:cNvPr>
              <p:cNvGrpSpPr>
                <a:grpSpLocks noGrp="1" noUngrp="1" noRot="1" noChangeAspect="1" noMove="1" noResize="1"/>
              </p:cNvGrpSpPr>
              <p:nvPr/>
            </p:nvGrpSpPr>
            <p:grpSpPr>
              <a:xfrm>
                <a:off x="457200" y="1600200"/>
                <a:ext cx="8229600" cy="4525963"/>
                <a:chOff x="457200" y="1600200"/>
                <a:chExt cx="8229600" cy="4525963"/>
              </a:xfrm>
            </p:grpSpPr>
            <p:pic>
              <p:nvPicPr>
                <p:cNvPr id="3" name="Grafik 3">
                  <a:hlinkClick r:id="rId8"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745236" y="1949800"/>
                  <a:ext cx="2468880" cy="1851660"/>
                </a:xfrm>
                <a:prstGeom prst="rect">
                  <a:avLst/>
                </a:prstGeom>
                <a:ln w="3175">
                  <a:solidFill>
                    <a:prstClr val="ltGray"/>
                  </a:solidFill>
                </a:ln>
              </p:spPr>
            </p:pic>
            <p:pic>
              <p:nvPicPr>
                <p:cNvPr id="7" name="Grafik 7">
                  <a:hlinkClick r:id="rId9"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3337560" y="1949800"/>
                  <a:ext cx="2468880" cy="1851660"/>
                </a:xfrm>
                <a:prstGeom prst="rect">
                  <a:avLst/>
                </a:prstGeom>
                <a:ln w="3175">
                  <a:solidFill>
                    <a:prstClr val="ltGray"/>
                  </a:solidFill>
                </a:ln>
              </p:spPr>
            </p:pic>
            <p:pic>
              <p:nvPicPr>
                <p:cNvPr id="9" name="Grafik 9">
                  <a:hlinkClick r:id="rId10"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5929884" y="1949800"/>
                  <a:ext cx="2468880" cy="1851660"/>
                </a:xfrm>
                <a:prstGeom prst="rect">
                  <a:avLst/>
                </a:prstGeom>
                <a:ln w="3175">
                  <a:solidFill>
                    <a:prstClr val="ltGray"/>
                  </a:solidFill>
                </a:ln>
              </p:spPr>
            </p:pic>
            <p:pic>
              <p:nvPicPr>
                <p:cNvPr id="10" name="Grafik 10">
                  <a:hlinkClick r:id="rId11" action="ppaction://hlinksldjump"/>
                </p:cNvPr>
                <p:cNvPicPr>
                  <a:picLocks noSelect="1" noRot="1" noChangeAspect="1" noMove="1" noResize="1" noEditPoints="1" noAdjustHandles="1" noChangeArrowheads="1" noChangeShapeType="1"/>
                </p:cNvPicPr>
                <p:nvPr/>
              </p:nvPicPr>
              <p:blipFill>
                <a:blip r:embed="rId6"/>
                <a:stretch>
                  <a:fillRect/>
                </a:stretch>
              </p:blipFill>
              <p:spPr>
                <a:xfrm>
                  <a:off x="745236" y="3924904"/>
                  <a:ext cx="2468880" cy="1851660"/>
                </a:xfrm>
                <a:prstGeom prst="rect">
                  <a:avLst/>
                </a:prstGeom>
                <a:ln w="3175">
                  <a:solidFill>
                    <a:prstClr val="ltGray"/>
                  </a:solidFill>
                </a:ln>
              </p:spPr>
            </p:pic>
            <p:pic>
              <p:nvPicPr>
                <p:cNvPr id="11" name="Grafik 11">
                  <a:hlinkClick r:id="rId12" action="ppaction://hlinksldjump"/>
                </p:cNvPr>
                <p:cNvPicPr>
                  <a:picLocks noSelect="1" noRot="1" noChangeAspect="1" noMove="1" noResize="1" noEditPoints="1" noAdjustHandles="1" noChangeArrowheads="1" noChangeShapeType="1"/>
                </p:cNvPicPr>
                <p:nvPr/>
              </p:nvPicPr>
              <p:blipFill>
                <a:blip r:embed="rId7"/>
                <a:stretch>
                  <a:fillRect/>
                </a:stretch>
              </p:blipFill>
              <p:spPr>
                <a:xfrm>
                  <a:off x="3337560" y="3924904"/>
                  <a:ext cx="2468880" cy="1851660"/>
                </a:xfrm>
                <a:prstGeom prst="rect">
                  <a:avLst/>
                </a:prstGeom>
                <a:ln w="3175">
                  <a:solidFill>
                    <a:prstClr val="ltGray"/>
                  </a:solidFill>
                </a:ln>
              </p:spPr>
            </p:pic>
          </p:grpSp>
        </mc:Fallback>
      </mc:AlternateContent>
    </p:spTree>
    <p:extLst>
      <p:ext uri="{BB962C8B-B14F-4D97-AF65-F5344CB8AC3E}">
        <p14:creationId xmlns:p14="http://schemas.microsoft.com/office/powerpoint/2010/main" val="3408749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23729" y="188640"/>
            <a:ext cx="6912768" cy="1143000"/>
          </a:xfrm>
        </p:spPr>
        <p:txBody>
          <a:bodyPr/>
          <a:lstStyle/>
          <a:p>
            <a:pPr algn="r"/>
            <a:r>
              <a:rPr lang="de-DE" dirty="0"/>
              <a:t>Individual </a:t>
            </a:r>
            <a:r>
              <a:rPr lang="de-DE" dirty="0" err="1"/>
              <a:t>counselling</a:t>
            </a:r>
            <a:r>
              <a:rPr lang="de-DE" dirty="0"/>
              <a:t> </a:t>
            </a:r>
            <a:r>
              <a:rPr lang="de-DE" dirty="0" err="1"/>
              <a:t>sessions</a:t>
            </a:r>
            <a:endParaRPr lang="de-DE" sz="6600" dirty="0"/>
          </a:p>
        </p:txBody>
      </p:sp>
      <p:sp>
        <p:nvSpPr>
          <p:cNvPr id="3" name="Inhaltsplatzhalter 2"/>
          <p:cNvSpPr>
            <a:spLocks noGrp="1"/>
          </p:cNvSpPr>
          <p:nvPr>
            <p:ph idx="1"/>
          </p:nvPr>
        </p:nvSpPr>
        <p:spPr>
          <a:xfrm>
            <a:off x="457200" y="1556792"/>
            <a:ext cx="8229600" cy="4525963"/>
          </a:xfrm>
        </p:spPr>
        <p:txBody>
          <a:bodyPr/>
          <a:lstStyle/>
          <a:p>
            <a:pPr marL="0" indent="0">
              <a:buNone/>
            </a:pPr>
            <a:endParaRPr lang="de-DE" dirty="0"/>
          </a:p>
          <a:p>
            <a:pPr marL="0" indent="0">
              <a:buNone/>
            </a:pPr>
            <a:endParaRPr lang="de-DE" dirty="0"/>
          </a:p>
          <a:p>
            <a:pPr marL="0" indent="0">
              <a:buNone/>
            </a:pPr>
            <a:endParaRPr lang="de-DE" dirty="0"/>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364" y="1696082"/>
            <a:ext cx="1669128" cy="1788351"/>
          </a:xfrm>
          <a:prstGeom prst="rect">
            <a:avLst/>
          </a:prstGeom>
        </p:spPr>
      </p:pic>
      <p:sp>
        <p:nvSpPr>
          <p:cNvPr id="14" name="Rechteck 13"/>
          <p:cNvSpPr/>
          <p:nvPr/>
        </p:nvSpPr>
        <p:spPr>
          <a:xfrm>
            <a:off x="635178" y="4270157"/>
            <a:ext cx="7873644" cy="1422312"/>
          </a:xfrm>
          <a:prstGeom prst="rect">
            <a:avLst/>
          </a:prstGeom>
        </p:spPr>
        <p:txBody>
          <a:bodyPr wrap="square">
            <a:spAutoFit/>
          </a:bodyPr>
          <a:lstStyle/>
          <a:p>
            <a:pPr lvl="0" defTabSz="1111250">
              <a:lnSpc>
                <a:spcPct val="90000"/>
              </a:lnSpc>
              <a:spcBef>
                <a:spcPct val="0"/>
              </a:spcBef>
              <a:spcAft>
                <a:spcPct val="35000"/>
              </a:spcAft>
            </a:pPr>
            <a:r>
              <a:rPr lang="de-DE" sz="2000" b="1" dirty="0" err="1">
                <a:solidFill>
                  <a:schemeClr val="accent5">
                    <a:lumMod val="75000"/>
                  </a:schemeClr>
                </a:solidFill>
                <a:latin typeface="TheSans UHH Regular" panose="020B0502050302020203" pitchFamily="34" charset="0"/>
              </a:rPr>
              <a:t>one</a:t>
            </a:r>
            <a:r>
              <a:rPr lang="de-DE" sz="2000" b="1" dirty="0">
                <a:solidFill>
                  <a:schemeClr val="accent5">
                    <a:lumMod val="75000"/>
                  </a:schemeClr>
                </a:solidFill>
                <a:latin typeface="TheSans UHH Regular" panose="020B0502050302020203" pitchFamily="34" charset="0"/>
              </a:rPr>
              <a:t> </a:t>
            </a:r>
            <a:r>
              <a:rPr lang="de-DE" sz="2000" b="1" dirty="0" err="1">
                <a:solidFill>
                  <a:schemeClr val="accent5">
                    <a:lumMod val="75000"/>
                  </a:schemeClr>
                </a:solidFill>
                <a:latin typeface="TheSans UHH Regular" panose="020B0502050302020203" pitchFamily="34" charset="0"/>
              </a:rPr>
              <a:t>to</a:t>
            </a:r>
            <a:r>
              <a:rPr lang="de-DE" sz="2000" b="1" dirty="0">
                <a:solidFill>
                  <a:schemeClr val="accent5">
                    <a:lumMod val="75000"/>
                  </a:schemeClr>
                </a:solidFill>
                <a:latin typeface="TheSans UHH Regular" panose="020B0502050302020203" pitchFamily="34" charset="0"/>
              </a:rPr>
              <a:t> </a:t>
            </a:r>
            <a:r>
              <a:rPr lang="de-DE" sz="2000" b="1" dirty="0" err="1">
                <a:solidFill>
                  <a:schemeClr val="accent5">
                    <a:lumMod val="75000"/>
                  </a:schemeClr>
                </a:solidFill>
                <a:latin typeface="TheSans UHH Regular" panose="020B0502050302020203" pitchFamily="34" charset="0"/>
              </a:rPr>
              <a:t>five</a:t>
            </a:r>
            <a:r>
              <a:rPr lang="de-DE" sz="2000" b="1" dirty="0">
                <a:solidFill>
                  <a:schemeClr val="accent5">
                    <a:lumMod val="75000"/>
                  </a:schemeClr>
                </a:solidFill>
                <a:latin typeface="TheSans UHH Regular" panose="020B0502050302020203" pitchFamily="34" charset="0"/>
              </a:rPr>
              <a:t> </a:t>
            </a:r>
            <a:r>
              <a:rPr lang="de-DE" sz="2000" b="1" dirty="0" err="1">
                <a:solidFill>
                  <a:schemeClr val="accent5">
                    <a:lumMod val="75000"/>
                  </a:schemeClr>
                </a:solidFill>
                <a:latin typeface="TheSans UHH Regular" panose="020B0502050302020203" pitchFamily="34" charset="0"/>
              </a:rPr>
              <a:t>sessions</a:t>
            </a:r>
            <a:r>
              <a:rPr lang="de-DE" sz="2000" b="1" dirty="0">
                <a:solidFill>
                  <a:schemeClr val="accent5">
                    <a:lumMod val="75000"/>
                  </a:schemeClr>
                </a:solidFill>
                <a:latin typeface="TheSans UHH Regular" panose="020B0502050302020203" pitchFamily="34" charset="0"/>
              </a:rPr>
              <a:t> </a:t>
            </a:r>
            <a:r>
              <a:rPr lang="de-DE" sz="2000" dirty="0" err="1">
                <a:latin typeface="TheSans UHH Regular" panose="020B0502050302020203" pitchFamily="34" charset="0"/>
              </a:rPr>
              <a:t>across</a:t>
            </a:r>
            <a:r>
              <a:rPr lang="de-DE" sz="2000" dirty="0">
                <a:latin typeface="TheSans UHH Regular" panose="020B0502050302020203" pitchFamily="34" charset="0"/>
              </a:rPr>
              <a:t> a flexible </a:t>
            </a:r>
            <a:r>
              <a:rPr lang="de-DE" sz="2000" dirty="0" err="1">
                <a:latin typeface="TheSans UHH Regular" panose="020B0502050302020203" pitchFamily="34" charset="0"/>
              </a:rPr>
              <a:t>period</a:t>
            </a:r>
            <a:r>
              <a:rPr lang="de-DE" sz="2000" dirty="0">
                <a:latin typeface="TheSans UHH Regular" panose="020B0502050302020203" pitchFamily="34" charset="0"/>
              </a:rPr>
              <a:t> </a:t>
            </a:r>
            <a:r>
              <a:rPr lang="de-DE" sz="2000" dirty="0" err="1">
                <a:latin typeface="TheSans UHH Regular" panose="020B0502050302020203" pitchFamily="34" charset="0"/>
              </a:rPr>
              <a:t>of</a:t>
            </a:r>
            <a:r>
              <a:rPr lang="de-DE" sz="2000" dirty="0">
                <a:latin typeface="TheSans UHH Regular" panose="020B0502050302020203" pitchFamily="34" charset="0"/>
              </a:rPr>
              <a:t> time, </a:t>
            </a:r>
            <a:r>
              <a:rPr lang="de-DE" sz="2000" dirty="0" err="1">
                <a:latin typeface="TheSans UHH Regular" panose="020B0502050302020203" pitchFamily="34" charset="0"/>
              </a:rPr>
              <a:t>confidentiality</a:t>
            </a:r>
            <a:r>
              <a:rPr lang="de-DE" sz="2000" dirty="0">
                <a:latin typeface="TheSans UHH Regular" panose="020B0502050302020203" pitchFamily="34" charset="0"/>
              </a:rPr>
              <a:t> </a:t>
            </a:r>
            <a:r>
              <a:rPr lang="de-DE" sz="2000" dirty="0" err="1">
                <a:latin typeface="TheSans UHH Regular" panose="020B0502050302020203" pitchFamily="34" charset="0"/>
              </a:rPr>
              <a:t>is</a:t>
            </a:r>
            <a:r>
              <a:rPr lang="de-DE" sz="2000" dirty="0">
                <a:latin typeface="TheSans UHH Regular" panose="020B0502050302020203" pitchFamily="34" charset="0"/>
              </a:rPr>
              <a:t> </a:t>
            </a:r>
            <a:r>
              <a:rPr lang="de-DE" sz="2000" dirty="0" err="1">
                <a:latin typeface="TheSans UHH Regular" panose="020B0502050302020203" pitchFamily="34" charset="0"/>
              </a:rPr>
              <a:t>assured</a:t>
            </a:r>
            <a:endParaRPr lang="de-DE" sz="2000" dirty="0">
              <a:latin typeface="TheSans UHH Regular" panose="020B0502050302020203" pitchFamily="34" charset="0"/>
            </a:endParaRPr>
          </a:p>
          <a:p>
            <a:pPr lvl="0" defTabSz="1111250">
              <a:lnSpc>
                <a:spcPct val="90000"/>
              </a:lnSpc>
              <a:spcBef>
                <a:spcPct val="0"/>
              </a:spcBef>
              <a:spcAft>
                <a:spcPct val="35000"/>
              </a:spcAft>
            </a:pPr>
            <a:r>
              <a:rPr lang="de-DE" sz="2000" b="1" dirty="0" err="1">
                <a:solidFill>
                  <a:schemeClr val="accent5">
                    <a:lumMod val="75000"/>
                  </a:schemeClr>
                </a:solidFill>
                <a:latin typeface="TheSans UHH Regular" panose="020B0502050302020203" pitchFamily="34" charset="0"/>
              </a:rPr>
              <a:t>Languages</a:t>
            </a:r>
            <a:r>
              <a:rPr lang="de-DE" sz="2000" b="1" dirty="0">
                <a:solidFill>
                  <a:schemeClr val="accent5">
                    <a:lumMod val="75000"/>
                  </a:schemeClr>
                </a:solidFill>
                <a:latin typeface="TheSans UHH Regular" panose="020B0502050302020203" pitchFamily="34" charset="0"/>
              </a:rPr>
              <a:t>:</a:t>
            </a:r>
            <a:r>
              <a:rPr lang="de-DE" sz="2000" dirty="0">
                <a:latin typeface="TheSans UHH Regular" panose="020B0502050302020203" pitchFamily="34" charset="0"/>
              </a:rPr>
              <a:t> German, English, </a:t>
            </a:r>
            <a:r>
              <a:rPr lang="de-DE" sz="2000" dirty="0" err="1">
                <a:latin typeface="TheSans UHH Regular" panose="020B0502050302020203" pitchFamily="34" charset="0"/>
              </a:rPr>
              <a:t>Spanish</a:t>
            </a:r>
            <a:r>
              <a:rPr lang="de-DE" sz="2000" dirty="0">
                <a:latin typeface="TheSans UHH Regular" panose="020B0502050302020203" pitchFamily="34" charset="0"/>
              </a:rPr>
              <a:t>, French, </a:t>
            </a:r>
            <a:r>
              <a:rPr lang="de-DE" sz="2000" dirty="0" err="1">
                <a:latin typeface="TheSans UHH Regular" panose="020B0502050302020203" pitchFamily="34" charset="0"/>
              </a:rPr>
              <a:t>Arabic</a:t>
            </a:r>
            <a:endParaRPr lang="de-DE" sz="2000" dirty="0">
              <a:latin typeface="TheSans UHH Regular" panose="020B0502050302020203" pitchFamily="34" charset="0"/>
            </a:endParaRPr>
          </a:p>
          <a:p>
            <a:pPr lvl="0" defTabSz="1111250">
              <a:lnSpc>
                <a:spcPct val="90000"/>
              </a:lnSpc>
              <a:spcBef>
                <a:spcPct val="0"/>
              </a:spcBef>
              <a:spcAft>
                <a:spcPct val="35000"/>
              </a:spcAft>
            </a:pPr>
            <a:r>
              <a:rPr lang="de-DE" sz="2000" b="1" dirty="0">
                <a:solidFill>
                  <a:schemeClr val="accent5">
                    <a:lumMod val="75000"/>
                  </a:schemeClr>
                </a:solidFill>
                <a:latin typeface="TheSans UHH Regular" panose="020B0502050302020203" pitchFamily="34" charset="0"/>
              </a:rPr>
              <a:t>in </a:t>
            </a:r>
            <a:r>
              <a:rPr lang="de-DE" sz="2000" b="1" dirty="0" err="1">
                <a:solidFill>
                  <a:schemeClr val="accent5">
                    <a:lumMod val="75000"/>
                  </a:schemeClr>
                </a:solidFill>
                <a:latin typeface="TheSans UHH Regular" panose="020B0502050302020203" pitchFamily="34" charset="0"/>
              </a:rPr>
              <a:t>person</a:t>
            </a:r>
            <a:r>
              <a:rPr lang="de-DE" sz="2000" b="1" dirty="0">
                <a:solidFill>
                  <a:schemeClr val="accent5">
                    <a:lumMod val="75000"/>
                  </a:schemeClr>
                </a:solidFill>
                <a:latin typeface="TheSans UHH Regular" panose="020B0502050302020203" pitchFamily="34" charset="0"/>
              </a:rPr>
              <a:t> </a:t>
            </a:r>
            <a:r>
              <a:rPr lang="de-DE" sz="2000" dirty="0" err="1">
                <a:latin typeface="TheSans UHH Regular" panose="020B0502050302020203" pitchFamily="34" charset="0"/>
              </a:rPr>
              <a:t>or</a:t>
            </a:r>
            <a:r>
              <a:rPr lang="de-DE" sz="2000" dirty="0">
                <a:latin typeface="TheSans UHH Regular" panose="020B0502050302020203" pitchFamily="34" charset="0"/>
              </a:rPr>
              <a:t> </a:t>
            </a:r>
            <a:r>
              <a:rPr lang="de-DE" sz="2000" b="1" dirty="0">
                <a:solidFill>
                  <a:schemeClr val="accent5">
                    <a:lumMod val="75000"/>
                  </a:schemeClr>
                </a:solidFill>
                <a:latin typeface="TheSans UHH Regular" panose="020B0502050302020203" pitchFamily="34" charset="0"/>
              </a:rPr>
              <a:t>online</a:t>
            </a:r>
          </a:p>
        </p:txBody>
      </p:sp>
      <p:sp>
        <p:nvSpPr>
          <p:cNvPr id="15" name="Rechteck 14"/>
          <p:cNvSpPr/>
          <p:nvPr/>
        </p:nvSpPr>
        <p:spPr>
          <a:xfrm>
            <a:off x="2843808" y="1570143"/>
            <a:ext cx="6048672" cy="2638030"/>
          </a:xfrm>
          <a:prstGeom prst="rect">
            <a:avLst/>
          </a:prstGeom>
        </p:spPr>
        <p:txBody>
          <a:bodyPr wrap="square">
            <a:spAutoFit/>
          </a:bodyPr>
          <a:lstStyle/>
          <a:p>
            <a:pPr lvl="0" defTabSz="1244600">
              <a:lnSpc>
                <a:spcPct val="90000"/>
              </a:lnSpc>
              <a:spcBef>
                <a:spcPct val="0"/>
              </a:spcBef>
              <a:spcAft>
                <a:spcPct val="35000"/>
              </a:spcAft>
            </a:pPr>
            <a:r>
              <a:rPr lang="de-DE" sz="2000" dirty="0" err="1">
                <a:latin typeface="TheSans UHH Regular" panose="020B0502050302020203" pitchFamily="34" charset="0"/>
              </a:rPr>
              <a:t>Strengthening</a:t>
            </a:r>
            <a:r>
              <a:rPr lang="de-DE" sz="2000" dirty="0">
                <a:latin typeface="TheSans UHH Regular" panose="020B0502050302020203" pitchFamily="34" charset="0"/>
              </a:rPr>
              <a:t> </a:t>
            </a:r>
            <a:r>
              <a:rPr lang="de-DE" sz="2000" dirty="0" err="1">
                <a:latin typeface="TheSans UHH Regular" panose="020B0502050302020203" pitchFamily="34" charset="0"/>
              </a:rPr>
              <a:t>of</a:t>
            </a:r>
            <a:r>
              <a:rPr lang="de-DE" sz="2000" dirty="0">
                <a:latin typeface="TheSans UHH Regular" panose="020B0502050302020203" pitchFamily="34" charset="0"/>
              </a:rPr>
              <a:t> </a:t>
            </a:r>
            <a:r>
              <a:rPr lang="de-DE" sz="2000" b="1" dirty="0" err="1">
                <a:solidFill>
                  <a:schemeClr val="accent5">
                    <a:lumMod val="75000"/>
                  </a:schemeClr>
                </a:solidFill>
                <a:latin typeface="TheSans UHH Regular" panose="020B0502050302020203" pitchFamily="34" charset="0"/>
              </a:rPr>
              <a:t>problem</a:t>
            </a:r>
            <a:r>
              <a:rPr lang="de-DE" sz="2000" b="1" dirty="0">
                <a:solidFill>
                  <a:schemeClr val="accent5">
                    <a:lumMod val="75000"/>
                  </a:schemeClr>
                </a:solidFill>
                <a:latin typeface="TheSans UHH Regular" panose="020B0502050302020203" pitchFamily="34" charset="0"/>
              </a:rPr>
              <a:t> </a:t>
            </a:r>
            <a:r>
              <a:rPr lang="de-DE" sz="2000" b="1" dirty="0" err="1">
                <a:solidFill>
                  <a:schemeClr val="accent5">
                    <a:lumMod val="75000"/>
                  </a:schemeClr>
                </a:solidFill>
                <a:latin typeface="TheSans UHH Regular" panose="020B0502050302020203" pitchFamily="34" charset="0"/>
              </a:rPr>
              <a:t>solving</a:t>
            </a:r>
            <a:r>
              <a:rPr lang="de-DE" sz="2000" b="1" dirty="0">
                <a:solidFill>
                  <a:schemeClr val="accent5">
                    <a:lumMod val="75000"/>
                  </a:schemeClr>
                </a:solidFill>
                <a:latin typeface="TheSans UHH Regular" panose="020B0502050302020203" pitchFamily="34" charset="0"/>
              </a:rPr>
              <a:t>, </a:t>
            </a:r>
            <a:r>
              <a:rPr lang="de-DE" sz="2000" b="1" dirty="0" err="1">
                <a:solidFill>
                  <a:schemeClr val="accent5">
                    <a:lumMod val="75000"/>
                  </a:schemeClr>
                </a:solidFill>
                <a:latin typeface="TheSans UHH Regular" panose="020B0502050302020203" pitchFamily="34" charset="0"/>
              </a:rPr>
              <a:t>decision</a:t>
            </a:r>
            <a:r>
              <a:rPr lang="de-DE" sz="2000" b="1" dirty="0">
                <a:solidFill>
                  <a:schemeClr val="accent5">
                    <a:lumMod val="75000"/>
                  </a:schemeClr>
                </a:solidFill>
                <a:latin typeface="TheSans UHH Regular" panose="020B0502050302020203" pitchFamily="34" charset="0"/>
              </a:rPr>
              <a:t> </a:t>
            </a:r>
            <a:r>
              <a:rPr lang="de-DE" sz="2000" b="1" dirty="0" err="1">
                <a:solidFill>
                  <a:schemeClr val="accent5">
                    <a:lumMod val="75000"/>
                  </a:schemeClr>
                </a:solidFill>
                <a:latin typeface="TheSans UHH Regular" panose="020B0502050302020203" pitchFamily="34" charset="0"/>
              </a:rPr>
              <a:t>making</a:t>
            </a:r>
            <a:r>
              <a:rPr lang="de-DE" sz="2000" b="1" dirty="0">
                <a:solidFill>
                  <a:schemeClr val="accent5">
                    <a:lumMod val="75000"/>
                  </a:schemeClr>
                </a:solidFill>
                <a:latin typeface="TheSans UHH Regular" panose="020B0502050302020203" pitchFamily="34" charset="0"/>
              </a:rPr>
              <a:t> </a:t>
            </a:r>
            <a:r>
              <a:rPr lang="de-DE" sz="2000" dirty="0">
                <a:latin typeface="TheSans UHH Regular" panose="020B0502050302020203" pitchFamily="34" charset="0"/>
              </a:rPr>
              <a:t>and </a:t>
            </a:r>
            <a:r>
              <a:rPr lang="de-DE" sz="2000" b="1" dirty="0" err="1">
                <a:solidFill>
                  <a:schemeClr val="accent5">
                    <a:lumMod val="75000"/>
                  </a:schemeClr>
                </a:solidFill>
                <a:latin typeface="TheSans UHH Regular" panose="020B0502050302020203" pitchFamily="34" charset="0"/>
              </a:rPr>
              <a:t>realization</a:t>
            </a:r>
            <a:r>
              <a:rPr lang="de-DE" sz="2000" b="1" dirty="0">
                <a:solidFill>
                  <a:schemeClr val="accent5">
                    <a:lumMod val="75000"/>
                  </a:schemeClr>
                </a:solidFill>
                <a:latin typeface="TheSans UHH Regular" panose="020B0502050302020203" pitchFamily="34" charset="0"/>
              </a:rPr>
              <a:t> </a:t>
            </a:r>
            <a:r>
              <a:rPr lang="de-DE" sz="2000" b="1" dirty="0" err="1">
                <a:solidFill>
                  <a:schemeClr val="accent5">
                    <a:lumMod val="75000"/>
                  </a:schemeClr>
                </a:solidFill>
                <a:latin typeface="TheSans UHH Regular" panose="020B0502050302020203" pitchFamily="34" charset="0"/>
              </a:rPr>
              <a:t>skills</a:t>
            </a:r>
            <a:endParaRPr lang="de-DE" sz="2000" dirty="0">
              <a:solidFill>
                <a:schemeClr val="accent5">
                  <a:lumMod val="75000"/>
                </a:schemeClr>
              </a:solidFill>
              <a:latin typeface="TheSans UHH Regular" panose="020B0502050302020203" pitchFamily="34" charset="0"/>
            </a:endParaRPr>
          </a:p>
          <a:p>
            <a:pPr lvl="0" defTabSz="1244600">
              <a:lnSpc>
                <a:spcPct val="90000"/>
              </a:lnSpc>
              <a:spcBef>
                <a:spcPct val="0"/>
              </a:spcBef>
              <a:spcAft>
                <a:spcPct val="35000"/>
              </a:spcAft>
            </a:pPr>
            <a:r>
              <a:rPr lang="de-DE" sz="2000" b="1" dirty="0" err="1">
                <a:solidFill>
                  <a:schemeClr val="accent5">
                    <a:lumMod val="75000"/>
                  </a:schemeClr>
                </a:solidFill>
                <a:latin typeface="TheSans UHH Regular" panose="020B0502050302020203" pitchFamily="34" charset="0"/>
              </a:rPr>
              <a:t>Sorting</a:t>
            </a:r>
            <a:r>
              <a:rPr lang="de-DE" sz="2000" b="1" dirty="0">
                <a:solidFill>
                  <a:schemeClr val="accent5">
                    <a:lumMod val="75000"/>
                  </a:schemeClr>
                </a:solidFill>
                <a:latin typeface="TheSans UHH Regular" panose="020B0502050302020203" pitchFamily="34" charset="0"/>
              </a:rPr>
              <a:t> out </a:t>
            </a:r>
            <a:r>
              <a:rPr lang="de-DE" sz="2000" dirty="0" err="1">
                <a:latin typeface="TheSans UHH Regular" panose="020B0502050302020203" pitchFamily="34" charset="0"/>
              </a:rPr>
              <a:t>the</a:t>
            </a:r>
            <a:r>
              <a:rPr lang="de-DE" sz="2000" dirty="0">
                <a:latin typeface="TheSans UHH Regular" panose="020B0502050302020203" pitchFamily="34" charset="0"/>
              </a:rPr>
              <a:t> type </a:t>
            </a:r>
            <a:r>
              <a:rPr lang="de-DE" sz="2000" dirty="0" err="1">
                <a:latin typeface="TheSans UHH Regular" panose="020B0502050302020203" pitchFamily="34" charset="0"/>
              </a:rPr>
              <a:t>of</a:t>
            </a:r>
            <a:r>
              <a:rPr lang="de-DE" sz="2000" dirty="0">
                <a:latin typeface="TheSans UHH Regular" panose="020B0502050302020203" pitchFamily="34" charset="0"/>
              </a:rPr>
              <a:t> </a:t>
            </a:r>
            <a:r>
              <a:rPr lang="de-DE" sz="2000" dirty="0" err="1">
                <a:latin typeface="TheSans UHH Regular" panose="020B0502050302020203" pitchFamily="34" charset="0"/>
              </a:rPr>
              <a:t>issue</a:t>
            </a:r>
            <a:r>
              <a:rPr lang="de-DE" sz="2000" dirty="0">
                <a:latin typeface="TheSans UHH Regular" panose="020B0502050302020203" pitchFamily="34" charset="0"/>
              </a:rPr>
              <a:t> (</a:t>
            </a:r>
            <a:r>
              <a:rPr lang="de-DE" sz="2000" dirty="0" err="1">
                <a:latin typeface="TheSans UHH Regular" panose="020B0502050302020203" pitchFamily="34" charset="0"/>
              </a:rPr>
              <a:t>disorder</a:t>
            </a:r>
            <a:r>
              <a:rPr lang="de-DE" sz="2000" dirty="0">
                <a:latin typeface="TheSans UHH Regular" panose="020B0502050302020203" pitchFamily="34" charset="0"/>
              </a:rPr>
              <a:t>? </a:t>
            </a:r>
            <a:r>
              <a:rPr lang="de-DE" sz="2000" dirty="0" err="1">
                <a:latin typeface="TheSans UHH Regular" panose="020B0502050302020203" pitchFamily="34" charset="0"/>
              </a:rPr>
              <a:t>crisis</a:t>
            </a:r>
            <a:r>
              <a:rPr lang="de-DE" sz="2000" dirty="0">
                <a:latin typeface="TheSans UHH Regular" panose="020B0502050302020203" pitchFamily="34" charset="0"/>
              </a:rPr>
              <a:t>? </a:t>
            </a:r>
            <a:r>
              <a:rPr lang="de-DE" sz="2000" dirty="0" err="1">
                <a:latin typeface="TheSans UHH Regular" panose="020B0502050302020203" pitchFamily="34" charset="0"/>
              </a:rPr>
              <a:t>common</a:t>
            </a:r>
            <a:r>
              <a:rPr lang="de-DE" sz="2000" dirty="0">
                <a:latin typeface="TheSans UHH Regular" panose="020B0502050302020203" pitchFamily="34" charset="0"/>
              </a:rPr>
              <a:t> </a:t>
            </a:r>
            <a:r>
              <a:rPr lang="de-DE" sz="2000" dirty="0" err="1">
                <a:latin typeface="TheSans UHH Regular" panose="020B0502050302020203" pitchFamily="34" charset="0"/>
              </a:rPr>
              <a:t>problem</a:t>
            </a:r>
            <a:r>
              <a:rPr lang="de-DE" sz="2000" dirty="0">
                <a:latin typeface="TheSans UHH Regular" panose="020B0502050302020203" pitchFamily="34" charset="0"/>
              </a:rPr>
              <a:t> </a:t>
            </a:r>
            <a:r>
              <a:rPr lang="de-DE" sz="2000" dirty="0" err="1">
                <a:latin typeface="TheSans UHH Regular" panose="020B0502050302020203" pitchFamily="34" charset="0"/>
              </a:rPr>
              <a:t>or</a:t>
            </a:r>
            <a:r>
              <a:rPr lang="de-DE" sz="2000" dirty="0">
                <a:latin typeface="TheSans UHH Regular" panose="020B0502050302020203" pitchFamily="34" charset="0"/>
              </a:rPr>
              <a:t> just </a:t>
            </a:r>
            <a:r>
              <a:rPr lang="de-DE" sz="2000" dirty="0" err="1">
                <a:latin typeface="TheSans UHH Regular" panose="020B0502050302020203" pitchFamily="34" charset="0"/>
              </a:rPr>
              <a:t>teething</a:t>
            </a:r>
            <a:r>
              <a:rPr lang="de-DE" sz="2000" dirty="0">
                <a:latin typeface="TheSans UHH Regular" panose="020B0502050302020203" pitchFamily="34" charset="0"/>
              </a:rPr>
              <a:t> </a:t>
            </a:r>
            <a:r>
              <a:rPr lang="de-DE" sz="2000" dirty="0" err="1">
                <a:latin typeface="TheSans UHH Regular" panose="020B0502050302020203" pitchFamily="34" charset="0"/>
              </a:rPr>
              <a:t>troubles</a:t>
            </a:r>
            <a:r>
              <a:rPr lang="de-DE" sz="2000" dirty="0">
                <a:latin typeface="TheSans UHH Regular" panose="020B0502050302020203" pitchFamily="34" charset="0"/>
              </a:rPr>
              <a:t>?) and </a:t>
            </a:r>
            <a:r>
              <a:rPr lang="de-DE" sz="2000" dirty="0" err="1">
                <a:latin typeface="TheSans UHH Regular" panose="020B0502050302020203" pitchFamily="34" charset="0"/>
              </a:rPr>
              <a:t>what</a:t>
            </a:r>
            <a:r>
              <a:rPr lang="de-DE" sz="2000" dirty="0">
                <a:latin typeface="TheSans UHH Regular" panose="020B0502050302020203" pitchFamily="34" charset="0"/>
              </a:rPr>
              <a:t> </a:t>
            </a:r>
            <a:r>
              <a:rPr lang="de-DE" sz="2000" dirty="0" err="1">
                <a:latin typeface="TheSans UHH Regular" panose="020B0502050302020203" pitchFamily="34" charset="0"/>
              </a:rPr>
              <a:t>help</a:t>
            </a:r>
            <a:r>
              <a:rPr lang="de-DE" sz="2000" dirty="0">
                <a:latin typeface="TheSans UHH Regular" panose="020B0502050302020203" pitchFamily="34" charset="0"/>
              </a:rPr>
              <a:t> </a:t>
            </a:r>
            <a:r>
              <a:rPr lang="de-DE" sz="2000" dirty="0" err="1">
                <a:latin typeface="TheSans UHH Regular" panose="020B0502050302020203" pitchFamily="34" charset="0"/>
              </a:rPr>
              <a:t>is</a:t>
            </a:r>
            <a:r>
              <a:rPr lang="de-DE" sz="2000" dirty="0">
                <a:latin typeface="TheSans UHH Regular" panose="020B0502050302020203" pitchFamily="34" charset="0"/>
              </a:rPr>
              <a:t> </a:t>
            </a:r>
            <a:r>
              <a:rPr lang="de-DE" sz="2000" dirty="0" err="1">
                <a:latin typeface="TheSans UHH Regular" panose="020B0502050302020203" pitchFamily="34" charset="0"/>
              </a:rPr>
              <a:t>required</a:t>
            </a:r>
            <a:r>
              <a:rPr lang="de-DE" sz="2000" dirty="0">
                <a:latin typeface="TheSans UHH Regular" panose="020B0502050302020203" pitchFamily="34" charset="0"/>
              </a:rPr>
              <a:t> </a:t>
            </a:r>
            <a:r>
              <a:rPr lang="de-DE" sz="2000" b="1" dirty="0">
                <a:solidFill>
                  <a:schemeClr val="accent5">
                    <a:lumMod val="75000"/>
                  </a:schemeClr>
                </a:solidFill>
                <a:latin typeface="TheSans UHH Regular" panose="020B0502050302020203" pitchFamily="34" charset="0"/>
              </a:rPr>
              <a:t>(„</a:t>
            </a:r>
            <a:r>
              <a:rPr lang="de-DE" sz="2000" b="1" dirty="0" err="1">
                <a:solidFill>
                  <a:schemeClr val="accent5">
                    <a:lumMod val="75000"/>
                  </a:schemeClr>
                </a:solidFill>
                <a:latin typeface="TheSans UHH Regular" panose="020B0502050302020203" pitchFamily="34" charset="0"/>
              </a:rPr>
              <a:t>pilot</a:t>
            </a:r>
            <a:r>
              <a:rPr lang="de-DE" sz="2000" b="1" dirty="0">
                <a:solidFill>
                  <a:schemeClr val="accent5">
                    <a:lumMod val="75000"/>
                  </a:schemeClr>
                </a:solidFill>
                <a:latin typeface="TheSans UHH Regular" panose="020B0502050302020203" pitchFamily="34" charset="0"/>
              </a:rPr>
              <a:t>“)</a:t>
            </a:r>
            <a:endParaRPr lang="de-DE" sz="2000" dirty="0">
              <a:solidFill>
                <a:schemeClr val="accent5">
                  <a:lumMod val="75000"/>
                </a:schemeClr>
              </a:solidFill>
              <a:latin typeface="TheSans UHH Regular" panose="020B0502050302020203" pitchFamily="34" charset="0"/>
            </a:endParaRPr>
          </a:p>
          <a:p>
            <a:pPr lvl="0" defTabSz="1244600">
              <a:lnSpc>
                <a:spcPct val="90000"/>
              </a:lnSpc>
              <a:spcBef>
                <a:spcPct val="0"/>
              </a:spcBef>
              <a:spcAft>
                <a:spcPct val="35000"/>
              </a:spcAft>
            </a:pPr>
            <a:r>
              <a:rPr lang="de-DE" sz="2000" dirty="0">
                <a:latin typeface="TheSans UHH Regular" panose="020B0502050302020203" pitchFamily="34" charset="0"/>
              </a:rPr>
              <a:t>Support and substantial </a:t>
            </a:r>
            <a:r>
              <a:rPr lang="de-DE" sz="2000" dirty="0" err="1">
                <a:latin typeface="TheSans UHH Regular" panose="020B0502050302020203" pitchFamily="34" charset="0"/>
              </a:rPr>
              <a:t>help</a:t>
            </a:r>
            <a:r>
              <a:rPr lang="de-DE" sz="2000" dirty="0">
                <a:latin typeface="TheSans UHH Regular" panose="020B0502050302020203" pitchFamily="34" charset="0"/>
              </a:rPr>
              <a:t> in </a:t>
            </a:r>
            <a:r>
              <a:rPr lang="de-DE" sz="2000" b="1" dirty="0">
                <a:solidFill>
                  <a:schemeClr val="accent5">
                    <a:lumMod val="75000"/>
                  </a:schemeClr>
                </a:solidFill>
                <a:latin typeface="TheSans UHH Regular" panose="020B0502050302020203" pitchFamily="34" charset="0"/>
              </a:rPr>
              <a:t>a </a:t>
            </a:r>
            <a:r>
              <a:rPr lang="de-DE" sz="2000" b="1" dirty="0" err="1">
                <a:solidFill>
                  <a:schemeClr val="accent5">
                    <a:lumMod val="75000"/>
                  </a:schemeClr>
                </a:solidFill>
                <a:latin typeface="TheSans UHH Regular" panose="020B0502050302020203" pitchFamily="34" charset="0"/>
              </a:rPr>
              <a:t>crisis</a:t>
            </a:r>
            <a:r>
              <a:rPr lang="de-DE" sz="2000" b="1" dirty="0">
                <a:solidFill>
                  <a:schemeClr val="accent5">
                    <a:lumMod val="75000"/>
                  </a:schemeClr>
                </a:solidFill>
                <a:latin typeface="TheSans UHH Regular" panose="020B0502050302020203" pitchFamily="34" charset="0"/>
              </a:rPr>
              <a:t>, </a:t>
            </a:r>
            <a:r>
              <a:rPr lang="de-DE" sz="2000" b="1" dirty="0" err="1">
                <a:solidFill>
                  <a:schemeClr val="accent5">
                    <a:lumMod val="75000"/>
                  </a:schemeClr>
                </a:solidFill>
                <a:latin typeface="TheSans UHH Regular" panose="020B0502050302020203" pitchFamily="34" charset="0"/>
              </a:rPr>
              <a:t>next</a:t>
            </a:r>
            <a:r>
              <a:rPr lang="de-DE" sz="2000" b="1" dirty="0">
                <a:solidFill>
                  <a:schemeClr val="accent5">
                    <a:lumMod val="75000"/>
                  </a:schemeClr>
                </a:solidFill>
                <a:latin typeface="TheSans UHH Regular" panose="020B0502050302020203" pitchFamily="34" charset="0"/>
              </a:rPr>
              <a:t> </a:t>
            </a:r>
            <a:r>
              <a:rPr lang="de-DE" sz="2000" b="1" dirty="0" err="1">
                <a:solidFill>
                  <a:schemeClr val="accent5">
                    <a:lumMod val="75000"/>
                  </a:schemeClr>
                </a:solidFill>
                <a:latin typeface="TheSans UHH Regular" panose="020B0502050302020203" pitchFamily="34" charset="0"/>
              </a:rPr>
              <a:t>steps</a:t>
            </a:r>
            <a:endParaRPr lang="de-DE" sz="2000" b="1" dirty="0">
              <a:solidFill>
                <a:schemeClr val="accent5">
                  <a:lumMod val="75000"/>
                </a:schemeClr>
              </a:solidFill>
              <a:latin typeface="TheSans UHH Regular" panose="020B0502050302020203" pitchFamily="34" charset="0"/>
            </a:endParaRPr>
          </a:p>
          <a:p>
            <a:pPr lvl="0" defTabSz="1244600">
              <a:lnSpc>
                <a:spcPct val="90000"/>
              </a:lnSpc>
              <a:spcBef>
                <a:spcPct val="0"/>
              </a:spcBef>
              <a:spcAft>
                <a:spcPct val="35000"/>
              </a:spcAft>
            </a:pPr>
            <a:r>
              <a:rPr lang="de-DE" sz="2000" dirty="0" err="1">
                <a:latin typeface="TheSans UHH Regular" panose="020B0502050302020203" pitchFamily="34" charset="0"/>
              </a:rPr>
              <a:t>Clarifying</a:t>
            </a:r>
            <a:r>
              <a:rPr lang="de-DE" sz="2000" dirty="0">
                <a:latin typeface="TheSans UHH Regular" panose="020B0502050302020203" pitchFamily="34" charset="0"/>
              </a:rPr>
              <a:t> </a:t>
            </a:r>
            <a:r>
              <a:rPr lang="de-DE" sz="2000" dirty="0" err="1">
                <a:latin typeface="TheSans UHH Regular" panose="020B0502050302020203" pitchFamily="34" charset="0"/>
              </a:rPr>
              <a:t>your</a:t>
            </a:r>
            <a:r>
              <a:rPr lang="de-DE" sz="2000" dirty="0">
                <a:latin typeface="TheSans UHH Regular" panose="020B0502050302020203" pitchFamily="34" charset="0"/>
              </a:rPr>
              <a:t> </a:t>
            </a:r>
            <a:r>
              <a:rPr lang="de-DE" sz="2000" b="1" dirty="0">
                <a:solidFill>
                  <a:schemeClr val="accent5">
                    <a:lumMod val="75000"/>
                  </a:schemeClr>
                </a:solidFill>
                <a:latin typeface="TheSans UHH Regular" panose="020B0502050302020203" pitchFamily="34" charset="0"/>
              </a:rPr>
              <a:t>own </a:t>
            </a:r>
            <a:r>
              <a:rPr lang="de-DE" sz="2000" b="1" dirty="0" err="1">
                <a:solidFill>
                  <a:schemeClr val="accent5">
                    <a:lumMod val="75000"/>
                  </a:schemeClr>
                </a:solidFill>
                <a:latin typeface="TheSans UHH Regular" panose="020B0502050302020203" pitchFamily="34" charset="0"/>
              </a:rPr>
              <a:t>goals</a:t>
            </a:r>
            <a:r>
              <a:rPr lang="de-DE" sz="2000" b="1" dirty="0">
                <a:solidFill>
                  <a:schemeClr val="accent5">
                    <a:lumMod val="75000"/>
                  </a:schemeClr>
                </a:solidFill>
                <a:latin typeface="TheSans UHH Regular" panose="020B0502050302020203" pitchFamily="34" charset="0"/>
              </a:rPr>
              <a:t> and </a:t>
            </a:r>
            <a:r>
              <a:rPr lang="de-DE" sz="2000" b="1" dirty="0" err="1">
                <a:solidFill>
                  <a:schemeClr val="accent5">
                    <a:lumMod val="75000"/>
                  </a:schemeClr>
                </a:solidFill>
                <a:latin typeface="TheSans UHH Regular" panose="020B0502050302020203" pitchFamily="34" charset="0"/>
              </a:rPr>
              <a:t>values</a:t>
            </a:r>
            <a:r>
              <a:rPr lang="de-DE" sz="2000" b="1" dirty="0">
                <a:solidFill>
                  <a:schemeClr val="accent5">
                    <a:lumMod val="75000"/>
                  </a:schemeClr>
                </a:solidFill>
                <a:latin typeface="TheSans UHH Regular" panose="020B0502050302020203" pitchFamily="34" charset="0"/>
              </a:rPr>
              <a:t> </a:t>
            </a:r>
            <a:r>
              <a:rPr lang="de-DE" sz="2000" b="1" dirty="0" err="1">
                <a:solidFill>
                  <a:schemeClr val="accent5">
                    <a:lumMod val="75000"/>
                  </a:schemeClr>
                </a:solidFill>
                <a:latin typeface="TheSans UHH Regular" panose="020B0502050302020203" pitchFamily="34" charset="0"/>
              </a:rPr>
              <a:t>as</a:t>
            </a:r>
            <a:r>
              <a:rPr lang="de-DE" sz="2000" b="1" dirty="0">
                <a:solidFill>
                  <a:schemeClr val="accent5">
                    <a:lumMod val="75000"/>
                  </a:schemeClr>
                </a:solidFill>
                <a:latin typeface="TheSans UHH Regular" panose="020B0502050302020203" pitchFamily="34" charset="0"/>
              </a:rPr>
              <a:t> </a:t>
            </a:r>
            <a:r>
              <a:rPr lang="de-DE" sz="2000" b="1" dirty="0" err="1">
                <a:solidFill>
                  <a:schemeClr val="accent5">
                    <a:lumMod val="75000"/>
                  </a:schemeClr>
                </a:solidFill>
                <a:latin typeface="TheSans UHH Regular" panose="020B0502050302020203" pitchFamily="34" charset="0"/>
              </a:rPr>
              <a:t>well</a:t>
            </a:r>
            <a:r>
              <a:rPr lang="de-DE" sz="2000" b="1" dirty="0">
                <a:solidFill>
                  <a:schemeClr val="accent5">
                    <a:lumMod val="75000"/>
                  </a:schemeClr>
                </a:solidFill>
                <a:latin typeface="TheSans UHH Regular" panose="020B0502050302020203" pitchFamily="34" charset="0"/>
              </a:rPr>
              <a:t> </a:t>
            </a:r>
            <a:r>
              <a:rPr lang="de-DE" sz="2000" b="1" dirty="0" err="1">
                <a:solidFill>
                  <a:schemeClr val="accent5">
                    <a:lumMod val="75000"/>
                  </a:schemeClr>
                </a:solidFill>
                <a:latin typeface="TheSans UHH Regular" panose="020B0502050302020203" pitchFamily="34" charset="0"/>
              </a:rPr>
              <a:t>as</a:t>
            </a:r>
            <a:r>
              <a:rPr lang="de-DE" sz="2000" b="1" dirty="0">
                <a:solidFill>
                  <a:schemeClr val="accent5">
                    <a:lumMod val="75000"/>
                  </a:schemeClr>
                </a:solidFill>
                <a:latin typeface="TheSans UHH Regular" panose="020B0502050302020203" pitchFamily="34" charset="0"/>
              </a:rPr>
              <a:t> </a:t>
            </a:r>
            <a:r>
              <a:rPr lang="de-DE" sz="2000" b="1" dirty="0" err="1">
                <a:solidFill>
                  <a:schemeClr val="accent5">
                    <a:lumMod val="75000"/>
                  </a:schemeClr>
                </a:solidFill>
                <a:latin typeface="TheSans UHH Regular" panose="020B0502050302020203" pitchFamily="34" charset="0"/>
              </a:rPr>
              <a:t>abilities</a:t>
            </a:r>
            <a:r>
              <a:rPr lang="de-DE" sz="2000" b="1" dirty="0">
                <a:solidFill>
                  <a:schemeClr val="accent5">
                    <a:lumMod val="75000"/>
                  </a:schemeClr>
                </a:solidFill>
                <a:latin typeface="TheSans UHH Regular" panose="020B0502050302020203" pitchFamily="34" charset="0"/>
              </a:rPr>
              <a:t> and </a:t>
            </a:r>
            <a:r>
              <a:rPr lang="de-DE" sz="2000" b="1" dirty="0" err="1">
                <a:solidFill>
                  <a:schemeClr val="accent5">
                    <a:lumMod val="75000"/>
                  </a:schemeClr>
                </a:solidFill>
                <a:latin typeface="TheSans UHH Regular" panose="020B0502050302020203" pitchFamily="34" charset="0"/>
              </a:rPr>
              <a:t>desires</a:t>
            </a:r>
            <a:endParaRPr lang="de-DE" sz="2000" b="1" dirty="0">
              <a:solidFill>
                <a:schemeClr val="accent5">
                  <a:lumMod val="75000"/>
                </a:schemeClr>
              </a:solidFill>
              <a:latin typeface="TheSans UHH Regular" panose="020B0502050302020203" pitchFamily="34" charset="0"/>
            </a:endParaRPr>
          </a:p>
        </p:txBody>
      </p:sp>
      <mc:AlternateContent xmlns:mc="http://schemas.openxmlformats.org/markup-compatibility/2006" xmlns:pslz="http://schemas.microsoft.com/office/powerpoint/2016/slidezoom">
        <mc:Choice Requires="pslz">
          <p:graphicFrame>
            <p:nvGraphicFramePr>
              <p:cNvPr id="5" name="Folienzoom 4">
                <a:extLst>
                  <a:ext uri="{FF2B5EF4-FFF2-40B4-BE49-F238E27FC236}">
                    <a16:creationId xmlns:a16="http://schemas.microsoft.com/office/drawing/2014/main" id="{0EAA246A-F3A6-4F34-8181-EBACC043580B}"/>
                  </a:ext>
                </a:extLst>
              </p:cNvPr>
              <p:cNvGraphicFramePr>
                <a:graphicFrameLocks noChangeAspect="1"/>
              </p:cNvGraphicFramePr>
              <p:nvPr>
                <p:extLst>
                  <p:ext uri="{D42A27DB-BD31-4B8C-83A1-F6EECF244321}">
                    <p14:modId xmlns:p14="http://schemas.microsoft.com/office/powerpoint/2010/main" val="951499555"/>
                  </p:ext>
                </p:extLst>
              </p:nvPr>
            </p:nvGraphicFramePr>
            <p:xfrm>
              <a:off x="6638892" y="4835219"/>
              <a:ext cx="2286000" cy="1714500"/>
            </p:xfrm>
            <a:graphic>
              <a:graphicData uri="http://schemas.microsoft.com/office/powerpoint/2016/slidezoom">
                <pslz:sldZm>
                  <pslz:sldZmObj sldId="296" cId="1121582461">
                    <pslz:zmPr id="{CC893F62-3F44-427D-BDF2-E127858AE031}"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5" name="Folienzoom 4">
                <a:hlinkClick r:id="rId5" action="ppaction://hlinksldjump"/>
                <a:extLst>
                  <a:ext uri="{FF2B5EF4-FFF2-40B4-BE49-F238E27FC236}">
                    <a16:creationId xmlns:a16="http://schemas.microsoft.com/office/drawing/2014/main" id="{0EAA246A-F3A6-4F34-8181-EBACC043580B}"/>
                  </a:ext>
                </a:extLst>
              </p:cNvPr>
              <p:cNvPicPr>
                <a:picLocks noGrp="1" noRot="1" noChangeAspect="1" noMove="1" noResize="1" noEditPoints="1" noAdjustHandles="1" noChangeArrowheads="1" noChangeShapeType="1"/>
              </p:cNvPicPr>
              <p:nvPr/>
            </p:nvPicPr>
            <p:blipFill>
              <a:blip r:embed="rId6"/>
              <a:stretch>
                <a:fillRect/>
              </a:stretch>
            </p:blipFill>
            <p:spPr>
              <a:xfrm>
                <a:off x="6638892" y="4835219"/>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423726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idx="1"/>
          </p:nvPr>
        </p:nvPicPr>
        <p:blipFill rotWithShape="1">
          <a:blip r:embed="rId3"/>
          <a:srcRect r="42724" b="15045"/>
          <a:stretch/>
        </p:blipFill>
        <p:spPr>
          <a:xfrm>
            <a:off x="251520" y="1700808"/>
            <a:ext cx="4608512" cy="3845024"/>
          </a:xfrm>
          <a:prstGeom prst="rect">
            <a:avLst/>
          </a:prstGeom>
        </p:spPr>
      </p:pic>
      <p:sp>
        <p:nvSpPr>
          <p:cNvPr id="4" name="Datumsplatzhalter 3"/>
          <p:cNvSpPr>
            <a:spLocks noGrp="1"/>
          </p:cNvSpPr>
          <p:nvPr>
            <p:ph type="dt" sz="half" idx="10"/>
          </p:nvPr>
        </p:nvSpPr>
        <p:spPr/>
        <p:txBody>
          <a:bodyPr/>
          <a:lstStyle/>
          <a:p>
            <a:fld id="{60E156A7-ADB0-460E-91D3-71799FA36978}" type="datetime1">
              <a:rPr lang="de-DE" smtClean="0"/>
              <a:t>10.10.2022</a:t>
            </a:fld>
            <a:endParaRPr lang="de-DE"/>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3CDC840-B5BE-4609-8ACB-953491D68C55}" type="slidenum">
              <a:rPr lang="de-DE" smtClean="0"/>
              <a:t>8</a:t>
            </a:fld>
            <a:endParaRPr lang="de-DE"/>
          </a:p>
        </p:txBody>
      </p:sp>
      <p:sp>
        <p:nvSpPr>
          <p:cNvPr id="8" name="Titel 1"/>
          <p:cNvSpPr>
            <a:spLocks noGrp="1"/>
          </p:cNvSpPr>
          <p:nvPr>
            <p:ph type="title"/>
          </p:nvPr>
        </p:nvSpPr>
        <p:spPr>
          <a:xfrm>
            <a:off x="2339752" y="274638"/>
            <a:ext cx="6347048" cy="1143000"/>
          </a:xfrm>
        </p:spPr>
        <p:txBody>
          <a:bodyPr/>
          <a:lstStyle/>
          <a:p>
            <a:pPr algn="r"/>
            <a:r>
              <a:rPr lang="de-DE" sz="3600" dirty="0"/>
              <a:t>Video </a:t>
            </a:r>
            <a:r>
              <a:rPr lang="de-DE" sz="3600" dirty="0" err="1"/>
              <a:t>sessions</a:t>
            </a:r>
            <a:endParaRPr lang="de-DE" sz="5400" dirty="0"/>
          </a:p>
        </p:txBody>
      </p:sp>
      <p:sp>
        <p:nvSpPr>
          <p:cNvPr id="9" name="Rechteck 8"/>
          <p:cNvSpPr/>
          <p:nvPr/>
        </p:nvSpPr>
        <p:spPr>
          <a:xfrm>
            <a:off x="4860032" y="3140968"/>
            <a:ext cx="3888432" cy="1092607"/>
          </a:xfrm>
          <a:prstGeom prst="rect">
            <a:avLst/>
          </a:prstGeom>
        </p:spPr>
        <p:txBody>
          <a:bodyPr wrap="square">
            <a:spAutoFit/>
          </a:bodyPr>
          <a:lstStyle/>
          <a:p>
            <a:pPr lvl="0" defTabSz="1111250">
              <a:lnSpc>
                <a:spcPct val="90000"/>
              </a:lnSpc>
              <a:spcBef>
                <a:spcPct val="0"/>
              </a:spcBef>
              <a:spcAft>
                <a:spcPct val="35000"/>
              </a:spcAft>
            </a:pPr>
            <a:r>
              <a:rPr lang="de-DE" sz="2000" b="1" dirty="0">
                <a:solidFill>
                  <a:schemeClr val="accent5">
                    <a:lumMod val="75000"/>
                  </a:schemeClr>
                </a:solidFill>
                <a:latin typeface="TheSans UHH" panose="020B0502050302020203" pitchFamily="34" charset="0"/>
              </a:rPr>
              <a:t>Certified </a:t>
            </a:r>
            <a:r>
              <a:rPr lang="de-DE" sz="2000" b="1" dirty="0" err="1">
                <a:solidFill>
                  <a:schemeClr val="accent5">
                    <a:lumMod val="75000"/>
                  </a:schemeClr>
                </a:solidFill>
                <a:latin typeface="TheSans UHH" panose="020B0502050302020203" pitchFamily="34" charset="0"/>
              </a:rPr>
              <a:t>medical</a:t>
            </a:r>
            <a:r>
              <a:rPr lang="de-DE" sz="2000" b="1" dirty="0">
                <a:solidFill>
                  <a:schemeClr val="accent5">
                    <a:lumMod val="75000"/>
                  </a:schemeClr>
                </a:solidFill>
                <a:latin typeface="TheSans UHH" panose="020B0502050302020203" pitchFamily="34" charset="0"/>
              </a:rPr>
              <a:t> online </a:t>
            </a:r>
            <a:r>
              <a:rPr lang="de-DE" sz="2000" b="1" dirty="0" err="1">
                <a:solidFill>
                  <a:schemeClr val="accent5">
                    <a:lumMod val="75000"/>
                  </a:schemeClr>
                </a:solidFill>
                <a:latin typeface="TheSans UHH" panose="020B0502050302020203" pitchFamily="34" charset="0"/>
              </a:rPr>
              <a:t>platform</a:t>
            </a:r>
            <a:endParaRPr lang="de-DE" sz="2000" b="1" dirty="0">
              <a:solidFill>
                <a:schemeClr val="accent5">
                  <a:lumMod val="75000"/>
                </a:schemeClr>
              </a:solidFill>
              <a:latin typeface="TheSans UHH" panose="020B0502050302020203" pitchFamily="34" charset="0"/>
            </a:endParaRPr>
          </a:p>
          <a:p>
            <a:r>
              <a:rPr lang="en-US" sz="2000" dirty="0">
                <a:latin typeface="TheSans UHH" panose="020B0502050302020203" pitchFamily="34" charset="0"/>
              </a:rPr>
              <a:t>For our video consultation we use the certified platform </a:t>
            </a:r>
            <a:r>
              <a:rPr lang="en-US" sz="2000" dirty="0" err="1">
                <a:latin typeface="TheSans UHH" panose="020B0502050302020203" pitchFamily="34" charset="0"/>
              </a:rPr>
              <a:t>Elvi</a:t>
            </a:r>
            <a:r>
              <a:rPr lang="en-US" sz="2000" dirty="0">
                <a:latin typeface="TheSans UHH" panose="020B0502050302020203" pitchFamily="34" charset="0"/>
              </a:rPr>
              <a:t>.</a:t>
            </a:r>
            <a:endParaRPr lang="de-DE" sz="2000" dirty="0">
              <a:latin typeface="TheSans UHH" panose="020B0502050302020203" pitchFamily="34" charset="0"/>
            </a:endParaRPr>
          </a:p>
        </p:txBody>
      </p:sp>
    </p:spTree>
    <p:extLst>
      <p:ext uri="{BB962C8B-B14F-4D97-AF65-F5344CB8AC3E}">
        <p14:creationId xmlns:p14="http://schemas.microsoft.com/office/powerpoint/2010/main" val="1121582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ED6C9-46F2-4A96-B33A-ECD7243E1790}"/>
              </a:ext>
            </a:extLst>
          </p:cNvPr>
          <p:cNvSpPr>
            <a:spLocks noGrp="1"/>
          </p:cNvSpPr>
          <p:nvPr>
            <p:ph type="title"/>
          </p:nvPr>
        </p:nvSpPr>
        <p:spPr/>
        <p:txBody>
          <a:bodyPr/>
          <a:lstStyle/>
          <a:p>
            <a:pPr algn="r"/>
            <a:r>
              <a:rPr lang="de-DE" dirty="0"/>
              <a:t>Group </a:t>
            </a:r>
            <a:r>
              <a:rPr lang="de-DE" dirty="0" err="1"/>
              <a:t>Counselling</a:t>
            </a:r>
            <a:endParaRPr lang="de-DE" dirty="0"/>
          </a:p>
        </p:txBody>
      </p:sp>
      <p:sp>
        <p:nvSpPr>
          <p:cNvPr id="4" name="Datumsplatzhalter 3">
            <a:extLst>
              <a:ext uri="{FF2B5EF4-FFF2-40B4-BE49-F238E27FC236}">
                <a16:creationId xmlns:a16="http://schemas.microsoft.com/office/drawing/2014/main" id="{DA9EADFD-B4D5-4A93-8CDD-4DEF534B1EC4}"/>
              </a:ext>
            </a:extLst>
          </p:cNvPr>
          <p:cNvSpPr>
            <a:spLocks noGrp="1"/>
          </p:cNvSpPr>
          <p:nvPr>
            <p:ph type="dt" sz="half" idx="10"/>
          </p:nvPr>
        </p:nvSpPr>
        <p:spPr/>
        <p:txBody>
          <a:bodyPr/>
          <a:lstStyle/>
          <a:p>
            <a:fld id="{68AC3DEE-B48C-40E8-B00B-7ED636042356}" type="datetime1">
              <a:rPr lang="de-DE" smtClean="0"/>
              <a:t>10.10.2022</a:t>
            </a:fld>
            <a:endParaRPr lang="de-DE"/>
          </a:p>
        </p:txBody>
      </p:sp>
      <p:sp>
        <p:nvSpPr>
          <p:cNvPr id="5" name="Fußzeilenplatzhalter 4">
            <a:extLst>
              <a:ext uri="{FF2B5EF4-FFF2-40B4-BE49-F238E27FC236}">
                <a16:creationId xmlns:a16="http://schemas.microsoft.com/office/drawing/2014/main" id="{07EC729E-1D33-4544-BE19-AEF0ED118442}"/>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23023567-D706-4723-8F16-824FCA05A3DA}"/>
              </a:ext>
            </a:extLst>
          </p:cNvPr>
          <p:cNvSpPr>
            <a:spLocks noGrp="1"/>
          </p:cNvSpPr>
          <p:nvPr>
            <p:ph type="sldNum" sz="quarter" idx="12"/>
          </p:nvPr>
        </p:nvSpPr>
        <p:spPr/>
        <p:txBody>
          <a:bodyPr/>
          <a:lstStyle/>
          <a:p>
            <a:fld id="{93CDC840-B5BE-4609-8ACB-953491D68C55}" type="slidenum">
              <a:rPr lang="de-DE" smtClean="0"/>
              <a:t>9</a:t>
            </a:fld>
            <a:endParaRPr lang="de-DE"/>
          </a:p>
        </p:txBody>
      </p:sp>
      <p:sp>
        <p:nvSpPr>
          <p:cNvPr id="7" name="Rechteck: abgerundete Ecken 6">
            <a:extLst>
              <a:ext uri="{FF2B5EF4-FFF2-40B4-BE49-F238E27FC236}">
                <a16:creationId xmlns:a16="http://schemas.microsoft.com/office/drawing/2014/main" id="{DBC4DE4F-0707-4973-9321-416D2A6780D3}"/>
              </a:ext>
            </a:extLst>
          </p:cNvPr>
          <p:cNvSpPr/>
          <p:nvPr/>
        </p:nvSpPr>
        <p:spPr>
          <a:xfrm>
            <a:off x="755576" y="1631841"/>
            <a:ext cx="2556812" cy="1443201"/>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de-DE" sz="2000" b="1" dirty="0"/>
              <a:t>HOPES</a:t>
            </a:r>
            <a:endParaRPr lang="de-DE" b="1" dirty="0"/>
          </a:p>
          <a:p>
            <a:pPr algn="ctr"/>
            <a:r>
              <a:rPr lang="de-DE" dirty="0" err="1"/>
              <a:t>group</a:t>
            </a:r>
            <a:r>
              <a:rPr lang="de-DE" dirty="0"/>
              <a:t> </a:t>
            </a:r>
            <a:r>
              <a:rPr lang="de-DE" dirty="0" err="1"/>
              <a:t>counselling</a:t>
            </a:r>
            <a:r>
              <a:rPr lang="de-DE" dirty="0"/>
              <a:t> </a:t>
            </a:r>
            <a:r>
              <a:rPr lang="de-DE" dirty="0" err="1"/>
              <a:t>for</a:t>
            </a:r>
            <a:r>
              <a:rPr lang="de-DE" dirty="0"/>
              <a:t> </a:t>
            </a:r>
            <a:r>
              <a:rPr lang="de-DE" dirty="0" err="1"/>
              <a:t>students</a:t>
            </a:r>
            <a:r>
              <a:rPr lang="de-DE" dirty="0"/>
              <a:t> </a:t>
            </a:r>
            <a:r>
              <a:rPr lang="de-DE" dirty="0" err="1"/>
              <a:t>with</a:t>
            </a:r>
            <a:r>
              <a:rPr lang="de-DE" dirty="0"/>
              <a:t> mental </a:t>
            </a:r>
            <a:r>
              <a:rPr lang="de-DE" dirty="0" err="1"/>
              <a:t>illnesses</a:t>
            </a:r>
            <a:r>
              <a:rPr lang="de-DE" dirty="0"/>
              <a:t> </a:t>
            </a:r>
          </a:p>
        </p:txBody>
      </p:sp>
      <p:sp>
        <p:nvSpPr>
          <p:cNvPr id="8" name="Rechteck: abgerundete Ecken 7">
            <a:extLst>
              <a:ext uri="{FF2B5EF4-FFF2-40B4-BE49-F238E27FC236}">
                <a16:creationId xmlns:a16="http://schemas.microsoft.com/office/drawing/2014/main" id="{6F8C11B4-A20A-4DA9-88BB-61413BDC8307}"/>
              </a:ext>
            </a:extLst>
          </p:cNvPr>
          <p:cNvSpPr/>
          <p:nvPr/>
        </p:nvSpPr>
        <p:spPr>
          <a:xfrm>
            <a:off x="3397719" y="1628800"/>
            <a:ext cx="2556812" cy="1443201"/>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de-DE" sz="2000" b="1" dirty="0"/>
              <a:t>ADA</a:t>
            </a:r>
            <a:endParaRPr lang="de-DE" b="1" dirty="0"/>
          </a:p>
          <a:p>
            <a:pPr algn="ctr"/>
            <a:r>
              <a:rPr lang="de-DE" dirty="0" err="1"/>
              <a:t>group</a:t>
            </a:r>
            <a:r>
              <a:rPr lang="de-DE" dirty="0"/>
              <a:t> </a:t>
            </a:r>
            <a:r>
              <a:rPr lang="de-DE" dirty="0" err="1"/>
              <a:t>sessions</a:t>
            </a:r>
            <a:r>
              <a:rPr lang="de-DE" dirty="0"/>
              <a:t> </a:t>
            </a:r>
            <a:r>
              <a:rPr lang="de-DE" dirty="0" err="1"/>
              <a:t>for</a:t>
            </a:r>
            <a:r>
              <a:rPr lang="de-DE" dirty="0"/>
              <a:t> </a:t>
            </a:r>
            <a:r>
              <a:rPr lang="de-DE" dirty="0" err="1"/>
              <a:t>students</a:t>
            </a:r>
            <a:r>
              <a:rPr lang="de-DE" dirty="0"/>
              <a:t> </a:t>
            </a:r>
            <a:r>
              <a:rPr lang="de-DE" dirty="0" err="1"/>
              <a:t>with</a:t>
            </a:r>
            <a:r>
              <a:rPr lang="de-DE" dirty="0"/>
              <a:t> </a:t>
            </a:r>
            <a:r>
              <a:rPr lang="de-DE" dirty="0" err="1"/>
              <a:t>procrastination</a:t>
            </a:r>
            <a:r>
              <a:rPr lang="de-DE" dirty="0"/>
              <a:t> </a:t>
            </a:r>
            <a:r>
              <a:rPr lang="de-DE" dirty="0" err="1"/>
              <a:t>issues</a:t>
            </a:r>
            <a:endParaRPr lang="de-DE" dirty="0"/>
          </a:p>
        </p:txBody>
      </p:sp>
      <p:sp>
        <p:nvSpPr>
          <p:cNvPr id="9" name="Rechteck: abgerundete Ecken 8">
            <a:extLst>
              <a:ext uri="{FF2B5EF4-FFF2-40B4-BE49-F238E27FC236}">
                <a16:creationId xmlns:a16="http://schemas.microsoft.com/office/drawing/2014/main" id="{A1757D6C-EE5F-4F43-AB83-0AC49FB9B578}"/>
              </a:ext>
            </a:extLst>
          </p:cNvPr>
          <p:cNvSpPr/>
          <p:nvPr/>
        </p:nvSpPr>
        <p:spPr>
          <a:xfrm>
            <a:off x="6039862" y="1628800"/>
            <a:ext cx="2556812" cy="1443201"/>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de-DE" sz="2000" b="1" dirty="0"/>
              <a:t>PhD </a:t>
            </a:r>
            <a:r>
              <a:rPr lang="de-DE" sz="2000" b="1" dirty="0" err="1"/>
              <a:t>group</a:t>
            </a:r>
            <a:endParaRPr lang="de-DE" dirty="0"/>
          </a:p>
          <a:p>
            <a:pPr algn="ctr"/>
            <a:r>
              <a:rPr lang="de-DE" dirty="0" err="1"/>
              <a:t>group</a:t>
            </a:r>
            <a:r>
              <a:rPr lang="de-DE" dirty="0"/>
              <a:t> </a:t>
            </a:r>
            <a:r>
              <a:rPr lang="de-DE" dirty="0" err="1"/>
              <a:t>sessions</a:t>
            </a:r>
            <a:r>
              <a:rPr lang="de-DE" dirty="0"/>
              <a:t> on stress </a:t>
            </a:r>
            <a:r>
              <a:rPr lang="de-DE" dirty="0" err="1"/>
              <a:t>managing</a:t>
            </a:r>
            <a:r>
              <a:rPr lang="de-DE" dirty="0"/>
              <a:t> </a:t>
            </a:r>
            <a:r>
              <a:rPr lang="de-DE" dirty="0" err="1"/>
              <a:t>for</a:t>
            </a:r>
            <a:r>
              <a:rPr lang="de-DE" dirty="0"/>
              <a:t> </a:t>
            </a:r>
            <a:r>
              <a:rPr lang="de-DE" dirty="0" err="1"/>
              <a:t>doctoral</a:t>
            </a:r>
            <a:r>
              <a:rPr lang="de-DE" dirty="0"/>
              <a:t> </a:t>
            </a:r>
            <a:r>
              <a:rPr lang="de-DE" dirty="0" err="1"/>
              <a:t>students</a:t>
            </a:r>
            <a:r>
              <a:rPr lang="de-DE" dirty="0"/>
              <a:t>/ </a:t>
            </a:r>
            <a:r>
              <a:rPr lang="de-DE" dirty="0" err="1"/>
              <a:t>PhDs</a:t>
            </a:r>
            <a:r>
              <a:rPr lang="de-DE" dirty="0"/>
              <a:t>, in </a:t>
            </a:r>
            <a:r>
              <a:rPr lang="de-DE" dirty="0" err="1"/>
              <a:t>english</a:t>
            </a:r>
            <a:endParaRPr lang="de-DE" dirty="0"/>
          </a:p>
        </p:txBody>
      </p:sp>
      <p:sp>
        <p:nvSpPr>
          <p:cNvPr id="10" name="Rechteck: abgerundete Ecken 9">
            <a:extLst>
              <a:ext uri="{FF2B5EF4-FFF2-40B4-BE49-F238E27FC236}">
                <a16:creationId xmlns:a16="http://schemas.microsoft.com/office/drawing/2014/main" id="{542B0688-9AA1-49F2-B874-E4340A6D776A}"/>
              </a:ext>
            </a:extLst>
          </p:cNvPr>
          <p:cNvSpPr/>
          <p:nvPr/>
        </p:nvSpPr>
        <p:spPr>
          <a:xfrm>
            <a:off x="755576" y="3288025"/>
            <a:ext cx="7841098" cy="2016224"/>
          </a:xfrm>
          <a:prstGeom prst="roundRect">
            <a:avLst/>
          </a:prstGeom>
        </p:spPr>
        <p:style>
          <a:lnRef idx="2">
            <a:schemeClr val="accent5"/>
          </a:lnRef>
          <a:fillRef idx="1">
            <a:schemeClr val="lt1"/>
          </a:fillRef>
          <a:effectRef idx="0">
            <a:schemeClr val="accent5"/>
          </a:effectRef>
          <a:fontRef idx="minor">
            <a:schemeClr val="dk1"/>
          </a:fontRef>
        </p:style>
        <p:txBody>
          <a:bodyPr rtlCol="0" anchor="t"/>
          <a:lstStyle/>
          <a:p>
            <a:pPr marL="285750" indent="-285750">
              <a:buFont typeface="Wingdings" panose="05000000000000000000" pitchFamily="2" charset="2"/>
              <a:buChar char="Ø"/>
            </a:pPr>
            <a:r>
              <a:rPr lang="en-US" sz="2000" dirty="0"/>
              <a:t>Ongoing and regular group sessions</a:t>
            </a:r>
          </a:p>
          <a:p>
            <a:pPr marL="285750" indent="-285750">
              <a:buFont typeface="Wingdings" panose="05000000000000000000" pitchFamily="2" charset="2"/>
              <a:buChar char="Ø"/>
            </a:pPr>
            <a:r>
              <a:rPr lang="en-US" sz="2000" dirty="0"/>
              <a:t>Length between 90 and 120 min</a:t>
            </a:r>
            <a:endParaRPr lang="de-DE" sz="2000" dirty="0"/>
          </a:p>
          <a:p>
            <a:pPr marL="285750" indent="-285750">
              <a:buFont typeface="Wingdings" panose="05000000000000000000" pitchFamily="2" charset="2"/>
              <a:buChar char="Ø"/>
            </a:pPr>
            <a:r>
              <a:rPr lang="en-US" sz="2000" dirty="0"/>
              <a:t>Closed groups with continuous participation for trustful and open exchange of experiences</a:t>
            </a:r>
          </a:p>
          <a:p>
            <a:pPr marL="285750" indent="-285750">
              <a:buFont typeface="Wingdings" panose="05000000000000000000" pitchFamily="2" charset="2"/>
              <a:buChar char="Ø"/>
            </a:pPr>
            <a:r>
              <a:rPr lang="en-US" sz="2000" dirty="0"/>
              <a:t>Participation after prior registration in the Psychological Counselling Service</a:t>
            </a:r>
            <a:endParaRPr lang="de-DE" dirty="0"/>
          </a:p>
          <a:p>
            <a:pPr marL="285750" indent="-285750" algn="ctr">
              <a:buFont typeface="Wingdings" panose="05000000000000000000" pitchFamily="2" charset="2"/>
              <a:buChar char="Ø"/>
            </a:pPr>
            <a:endParaRPr lang="de-DE" dirty="0"/>
          </a:p>
          <a:p>
            <a:pPr algn="ctr"/>
            <a:endParaRPr lang="de-DE" dirty="0"/>
          </a:p>
        </p:txBody>
      </p:sp>
    </p:spTree>
    <p:extLst>
      <p:ext uri="{BB962C8B-B14F-4D97-AF65-F5344CB8AC3E}">
        <p14:creationId xmlns:p14="http://schemas.microsoft.com/office/powerpoint/2010/main" val="281246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9"/>
</p:tagLst>
</file>

<file path=ppt/tags/tag2.xml><?xml version="1.0" encoding="utf-8"?>
<p:tagLst xmlns:a="http://schemas.openxmlformats.org/drawingml/2006/main" xmlns:r="http://schemas.openxmlformats.org/officeDocument/2006/relationships" xmlns:p="http://schemas.openxmlformats.org/presentationml/2006/main">
  <p:tag name="TIMING" val="|1.2|1.8"/>
</p:tagLst>
</file>

<file path=ppt/tags/tag3.xml><?xml version="1.0" encoding="utf-8"?>
<p:tagLst xmlns:a="http://schemas.openxmlformats.org/drawingml/2006/main" xmlns:r="http://schemas.openxmlformats.org/officeDocument/2006/relationships" xmlns:p="http://schemas.openxmlformats.org/presentationml/2006/main">
  <p:tag name="TIMING" val="|32|18.3"/>
</p:tagLst>
</file>

<file path=ppt/tags/tag4.xml><?xml version="1.0" encoding="utf-8"?>
<p:tagLst xmlns:a="http://schemas.openxmlformats.org/drawingml/2006/main" xmlns:r="http://schemas.openxmlformats.org/officeDocument/2006/relationships" xmlns:p="http://schemas.openxmlformats.org/presentationml/2006/main">
  <p:tag name="TIMING" val="|4|4.8"/>
</p:tagLst>
</file>

<file path=ppt/theme/theme1.xml><?xml version="1.0" encoding="utf-8"?>
<a:theme xmlns:a="http://schemas.openxmlformats.org/drawingml/2006/main" name="1_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508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508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0</TotalTime>
  <Words>1984</Words>
  <Application>Microsoft Office PowerPoint</Application>
  <PresentationFormat>Bildschirmpräsentation (4:3)</PresentationFormat>
  <Paragraphs>160</Paragraphs>
  <Slides>16</Slides>
  <Notes>15</Notes>
  <HiddenSlides>0</HiddenSlides>
  <MMClips>0</MMClips>
  <ScaleCrop>false</ScaleCrop>
  <HeadingPairs>
    <vt:vector size="6" baseType="variant">
      <vt:variant>
        <vt:lpstr>Verwendete Schriftarten</vt:lpstr>
      </vt:variant>
      <vt:variant>
        <vt:i4>9</vt:i4>
      </vt:variant>
      <vt:variant>
        <vt:lpstr>Design</vt:lpstr>
      </vt:variant>
      <vt:variant>
        <vt:i4>2</vt:i4>
      </vt:variant>
      <vt:variant>
        <vt:lpstr>Folientitel</vt:lpstr>
      </vt:variant>
      <vt:variant>
        <vt:i4>16</vt:i4>
      </vt:variant>
    </vt:vector>
  </HeadingPairs>
  <TitlesOfParts>
    <vt:vector size="27" baseType="lpstr">
      <vt:lpstr>Arial</vt:lpstr>
      <vt:lpstr>Calibri</vt:lpstr>
      <vt:lpstr>Lucida Grande</vt:lpstr>
      <vt:lpstr>TheSans UHH</vt:lpstr>
      <vt:lpstr>TheSans UHH Bold</vt:lpstr>
      <vt:lpstr>TheSans UHH Bold Caps</vt:lpstr>
      <vt:lpstr>TheSans UHH Regular</vt:lpstr>
      <vt:lpstr>TheSans UHH SemiLight Caps</vt:lpstr>
      <vt:lpstr>Wingdings</vt:lpstr>
      <vt:lpstr>1_Office-Design</vt:lpstr>
      <vt:lpstr>Office-Design</vt:lpstr>
      <vt:lpstr>PowerPoint-Präsentation</vt:lpstr>
      <vt:lpstr>PowerPoint-Präsentation</vt:lpstr>
      <vt:lpstr>PowerPoint-Präsentation</vt:lpstr>
      <vt:lpstr>PowerPoint-Präsentation</vt:lpstr>
      <vt:lpstr>PowerPoint-Präsentation</vt:lpstr>
      <vt:lpstr>Our offers</vt:lpstr>
      <vt:lpstr>Individual counselling sessions</vt:lpstr>
      <vt:lpstr>Video sessions</vt:lpstr>
      <vt:lpstr>Group Counselling</vt:lpstr>
      <vt:lpstr>Workshops and Coaching</vt:lpstr>
      <vt:lpstr>Open Counsultation Hours  and crisis intervention </vt:lpstr>
      <vt:lpstr>Other Offers</vt:lpstr>
      <vt:lpstr>A Good start despite corona restrictions?</vt:lpstr>
      <vt:lpstr>Contact us …Online</vt:lpstr>
      <vt:lpstr>Contact us …in person</vt:lpstr>
      <vt:lpstr>PowerPoint-Präsentation</vt:lpstr>
    </vt:vector>
  </TitlesOfParts>
  <Company>Universitaet Hamburg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Psychologische Beratungsstelle für Studierende der HCU</dc:title>
  <dc:creator>Wallburg, Franziska</dc:creator>
  <cp:lastModifiedBy>Blohm-Sievers, Janina</cp:lastModifiedBy>
  <cp:revision>159</cp:revision>
  <cp:lastPrinted>2020-10-29T11:55:53Z</cp:lastPrinted>
  <dcterms:created xsi:type="dcterms:W3CDTF">2017-09-12T14:39:01Z</dcterms:created>
  <dcterms:modified xsi:type="dcterms:W3CDTF">2022-10-10T12:34:36Z</dcterms:modified>
</cp:coreProperties>
</file>